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71" r:id="rId9"/>
    <p:sldId id="270" r:id="rId10"/>
    <p:sldId id="262" r:id="rId11"/>
    <p:sldId id="272" r:id="rId12"/>
    <p:sldId id="263" r:id="rId13"/>
    <p:sldId id="274" r:id="rId14"/>
    <p:sldId id="264" r:id="rId15"/>
    <p:sldId id="273" r:id="rId16"/>
    <p:sldId id="267" r:id="rId17"/>
    <p:sldId id="266" r:id="rId18"/>
    <p:sldId id="275" r:id="rId19"/>
    <p:sldId id="276" r:id="rId20"/>
    <p:sldId id="268" r:id="rId21"/>
  </p:sldIdLst>
  <p:sldSz cx="12192000" cy="6858000"/>
  <p:notesSz cx="6858000" cy="9144000"/>
  <p:defaultTextStyle>
    <a:defPPr>
      <a:defRPr lang="en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A44272-35F8-1E5C-A3CE-DF1148727AE8}" v="47" dt="2022-04-01T15:27:22.650"/>
    <p1510:client id="{6299CF9F-50BD-43F4-BC21-4EFC0B662959}" v="2479" dt="2022-04-01T15:34:49.797"/>
    <p1510:client id="{9F587E00-0C7E-3CC2-E953-CFE5DBF07E98}" v="82" dt="2022-04-01T15:29:10.374"/>
    <p1510:client id="{DBA03675-984C-BEFB-D058-40ED51D960B4}" v="89" dt="2022-04-01T15:17:41.058"/>
    <p1510:client id="{EC7A4B4E-32A6-B2D7-2772-E5C83D474FFE}" v="354" dt="2022-04-01T15:30:59.9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Sparkes" userId="S::as3501@live.mdx.ac.uk::eefd9bc1-6452-40a7-8c60-79385d71322f" providerId="AD" clId="Web-{DBA03675-984C-BEFB-D058-40ED51D960B4}"/>
    <pc:docChg chg="modSld">
      <pc:chgData name="Adam Sparkes" userId="S::as3501@live.mdx.ac.uk::eefd9bc1-6452-40a7-8c60-79385d71322f" providerId="AD" clId="Web-{DBA03675-984C-BEFB-D058-40ED51D960B4}" dt="2022-04-01T15:17:40.433" v="87"/>
      <pc:docMkLst>
        <pc:docMk/>
      </pc:docMkLst>
      <pc:sldChg chg="addSp delSp modSp">
        <pc:chgData name="Adam Sparkes" userId="S::as3501@live.mdx.ac.uk::eefd9bc1-6452-40a7-8c60-79385d71322f" providerId="AD" clId="Web-{DBA03675-984C-BEFB-D058-40ED51D960B4}" dt="2022-04-01T15:17:40.433" v="87"/>
        <pc:sldMkLst>
          <pc:docMk/>
          <pc:sldMk cId="1104569694" sldId="258"/>
        </pc:sldMkLst>
        <pc:spChg chg="del mod">
          <ac:chgData name="Adam Sparkes" userId="S::as3501@live.mdx.ac.uk::eefd9bc1-6452-40a7-8c60-79385d71322f" providerId="AD" clId="Web-{DBA03675-984C-BEFB-D058-40ED51D960B4}" dt="2022-04-01T15:17:40.433" v="87"/>
          <ac:spMkLst>
            <pc:docMk/>
            <pc:sldMk cId="1104569694" sldId="258"/>
            <ac:spMk id="3" creationId="{FF0662B2-7469-094C-9B0D-D11B073B51B4}"/>
          </ac:spMkLst>
        </pc:spChg>
        <pc:picChg chg="add mod ord">
          <ac:chgData name="Adam Sparkes" userId="S::as3501@live.mdx.ac.uk::eefd9bc1-6452-40a7-8c60-79385d71322f" providerId="AD" clId="Web-{DBA03675-984C-BEFB-D058-40ED51D960B4}" dt="2022-04-01T15:17:40.433" v="87"/>
          <ac:picMkLst>
            <pc:docMk/>
            <pc:sldMk cId="1104569694" sldId="258"/>
            <ac:picMk id="4" creationId="{52D47B1A-B52B-0BB7-08D5-41AD3BC55994}"/>
          </ac:picMkLst>
        </pc:picChg>
      </pc:sldChg>
    </pc:docChg>
  </pc:docChgLst>
  <pc:docChgLst>
    <pc:chgData name="Yitzchak Shlomo Meyer" userId="S::ym338@live.mdx.ac.uk::09e4d984-38ec-4bd8-a840-6b622bd34805" providerId="AD" clId="Web-{EC7A4B4E-32A6-B2D7-2772-E5C83D474FFE}"/>
    <pc:docChg chg="modSld">
      <pc:chgData name="Yitzchak Shlomo Meyer" userId="S::ym338@live.mdx.ac.uk::09e4d984-38ec-4bd8-a840-6b622bd34805" providerId="AD" clId="Web-{EC7A4B4E-32A6-B2D7-2772-E5C83D474FFE}" dt="2022-04-01T15:32:01.347" v="363" actId="20577"/>
      <pc:docMkLst>
        <pc:docMk/>
      </pc:docMkLst>
      <pc:sldChg chg="modSp">
        <pc:chgData name="Yitzchak Shlomo Meyer" userId="S::ym338@live.mdx.ac.uk::09e4d984-38ec-4bd8-a840-6b622bd34805" providerId="AD" clId="Web-{EC7A4B4E-32A6-B2D7-2772-E5C83D474FFE}" dt="2022-04-01T15:32:01.347" v="363" actId="20577"/>
        <pc:sldMkLst>
          <pc:docMk/>
          <pc:sldMk cId="4102208828" sldId="257"/>
        </pc:sldMkLst>
        <pc:graphicFrameChg chg="modGraphic">
          <ac:chgData name="Yitzchak Shlomo Meyer" userId="S::ym338@live.mdx.ac.uk::09e4d984-38ec-4bd8-a840-6b622bd34805" providerId="AD" clId="Web-{EC7A4B4E-32A6-B2D7-2772-E5C83D474FFE}" dt="2022-04-01T15:32:01.347" v="363" actId="20577"/>
          <ac:graphicFrameMkLst>
            <pc:docMk/>
            <pc:sldMk cId="4102208828" sldId="257"/>
            <ac:graphicFrameMk id="45" creationId="{6330D2EE-EDB4-E517-2CAB-02870F29B8A9}"/>
          </ac:graphicFrameMkLst>
        </pc:graphicFrameChg>
      </pc:sldChg>
      <pc:sldChg chg="modSp">
        <pc:chgData name="Yitzchak Shlomo Meyer" userId="S::ym338@live.mdx.ac.uk::09e4d984-38ec-4bd8-a840-6b622bd34805" providerId="AD" clId="Web-{EC7A4B4E-32A6-B2D7-2772-E5C83D474FFE}" dt="2022-04-01T14:43:55.660" v="344" actId="20577"/>
        <pc:sldMkLst>
          <pc:docMk/>
          <pc:sldMk cId="803139398" sldId="263"/>
        </pc:sldMkLst>
        <pc:spChg chg="mod">
          <ac:chgData name="Yitzchak Shlomo Meyer" userId="S::ym338@live.mdx.ac.uk::09e4d984-38ec-4bd8-a840-6b622bd34805" providerId="AD" clId="Web-{EC7A4B4E-32A6-B2D7-2772-E5C83D474FFE}" dt="2022-04-01T14:43:55.660" v="344" actId="20577"/>
          <ac:spMkLst>
            <pc:docMk/>
            <pc:sldMk cId="803139398" sldId="263"/>
            <ac:spMk id="3" creationId="{BE92B9AC-2B9F-824A-8954-429169372AD3}"/>
          </ac:spMkLst>
        </pc:spChg>
      </pc:sldChg>
      <pc:sldChg chg="modSp">
        <pc:chgData name="Yitzchak Shlomo Meyer" userId="S::ym338@live.mdx.ac.uk::09e4d984-38ec-4bd8-a840-6b622bd34805" providerId="AD" clId="Web-{EC7A4B4E-32A6-B2D7-2772-E5C83D474FFE}" dt="2022-04-01T14:44:53.927" v="356" actId="20577"/>
        <pc:sldMkLst>
          <pc:docMk/>
          <pc:sldMk cId="3664428958" sldId="264"/>
        </pc:sldMkLst>
        <pc:spChg chg="mod">
          <ac:chgData name="Yitzchak Shlomo Meyer" userId="S::ym338@live.mdx.ac.uk::09e4d984-38ec-4bd8-a840-6b622bd34805" providerId="AD" clId="Web-{EC7A4B4E-32A6-B2D7-2772-E5C83D474FFE}" dt="2022-04-01T14:44:53.927" v="356" actId="20577"/>
          <ac:spMkLst>
            <pc:docMk/>
            <pc:sldMk cId="3664428958" sldId="264"/>
            <ac:spMk id="3" creationId="{73053166-BC6D-8B4F-8014-878E7C29FC46}"/>
          </ac:spMkLst>
        </pc:spChg>
      </pc:sldChg>
      <pc:sldChg chg="modSp">
        <pc:chgData name="Yitzchak Shlomo Meyer" userId="S::ym338@live.mdx.ac.uk::09e4d984-38ec-4bd8-a840-6b622bd34805" providerId="AD" clId="Web-{EC7A4B4E-32A6-B2D7-2772-E5C83D474FFE}" dt="2022-04-01T15:30:58.251" v="360" actId="20577"/>
        <pc:sldMkLst>
          <pc:docMk/>
          <pc:sldMk cId="1758651858" sldId="268"/>
        </pc:sldMkLst>
        <pc:spChg chg="mod">
          <ac:chgData name="Yitzchak Shlomo Meyer" userId="S::ym338@live.mdx.ac.uk::09e4d984-38ec-4bd8-a840-6b622bd34805" providerId="AD" clId="Web-{EC7A4B4E-32A6-B2D7-2772-E5C83D474FFE}" dt="2022-04-01T15:30:58.251" v="360" actId="20577"/>
          <ac:spMkLst>
            <pc:docMk/>
            <pc:sldMk cId="1758651858" sldId="268"/>
            <ac:spMk id="3" creationId="{748F9B3A-BA9E-AA4B-BBF5-090AD7C9A8AE}"/>
          </ac:spMkLst>
        </pc:spChg>
      </pc:sldChg>
    </pc:docChg>
  </pc:docChgLst>
  <pc:docChgLst>
    <pc:chgData name="Alaa Farid Abdelrahman Mubarak" userId="S::am3535@live.mdx.ac.uk::083cbd77-95d1-4d5a-a84a-44763645ff88" providerId="AD" clId="Web-{9F587E00-0C7E-3CC2-E953-CFE5DBF07E98}"/>
    <pc:docChg chg="modSld">
      <pc:chgData name="Alaa Farid Abdelrahman Mubarak" userId="S::am3535@live.mdx.ac.uk::083cbd77-95d1-4d5a-a84a-44763645ff88" providerId="AD" clId="Web-{9F587E00-0C7E-3CC2-E953-CFE5DBF07E98}" dt="2022-04-01T15:29:10.374" v="85" actId="1076"/>
      <pc:docMkLst>
        <pc:docMk/>
      </pc:docMkLst>
      <pc:sldChg chg="modSp">
        <pc:chgData name="Alaa Farid Abdelrahman Mubarak" userId="S::am3535@live.mdx.ac.uk::083cbd77-95d1-4d5a-a84a-44763645ff88" providerId="AD" clId="Web-{9F587E00-0C7E-3CC2-E953-CFE5DBF07E98}" dt="2022-04-01T13:43:23.286" v="60" actId="20577"/>
        <pc:sldMkLst>
          <pc:docMk/>
          <pc:sldMk cId="3173346220" sldId="261"/>
        </pc:sldMkLst>
        <pc:spChg chg="mod">
          <ac:chgData name="Alaa Farid Abdelrahman Mubarak" userId="S::am3535@live.mdx.ac.uk::083cbd77-95d1-4d5a-a84a-44763645ff88" providerId="AD" clId="Web-{9F587E00-0C7E-3CC2-E953-CFE5DBF07E98}" dt="2022-04-01T13:43:23.286" v="60" actId="20577"/>
          <ac:spMkLst>
            <pc:docMk/>
            <pc:sldMk cId="3173346220" sldId="261"/>
            <ac:spMk id="3" creationId="{1BEDADEC-4F6C-2E44-93DA-1888CAE6A050}"/>
          </ac:spMkLst>
        </pc:spChg>
      </pc:sldChg>
      <pc:sldChg chg="modSp">
        <pc:chgData name="Alaa Farid Abdelrahman Mubarak" userId="S::am3535@live.mdx.ac.uk::083cbd77-95d1-4d5a-a84a-44763645ff88" providerId="AD" clId="Web-{9F587E00-0C7E-3CC2-E953-CFE5DBF07E98}" dt="2022-04-01T13:38:55.456" v="57" actId="20577"/>
        <pc:sldMkLst>
          <pc:docMk/>
          <pc:sldMk cId="340987194" sldId="262"/>
        </pc:sldMkLst>
        <pc:spChg chg="mod">
          <ac:chgData name="Alaa Farid Abdelrahman Mubarak" userId="S::am3535@live.mdx.ac.uk::083cbd77-95d1-4d5a-a84a-44763645ff88" providerId="AD" clId="Web-{9F587E00-0C7E-3CC2-E953-CFE5DBF07E98}" dt="2022-04-01T13:38:55.456" v="57" actId="20577"/>
          <ac:spMkLst>
            <pc:docMk/>
            <pc:sldMk cId="340987194" sldId="262"/>
            <ac:spMk id="3" creationId="{5F1023C9-BA97-AB43-A56F-AC5DBE629129}"/>
          </ac:spMkLst>
        </pc:spChg>
      </pc:sldChg>
      <pc:sldChg chg="modSp">
        <pc:chgData name="Alaa Farid Abdelrahman Mubarak" userId="S::am3535@live.mdx.ac.uk::083cbd77-95d1-4d5a-a84a-44763645ff88" providerId="AD" clId="Web-{9F587E00-0C7E-3CC2-E953-CFE5DBF07E98}" dt="2022-04-01T14:04:39.963" v="65" actId="20577"/>
        <pc:sldMkLst>
          <pc:docMk/>
          <pc:sldMk cId="803139398" sldId="263"/>
        </pc:sldMkLst>
        <pc:spChg chg="mod">
          <ac:chgData name="Alaa Farid Abdelrahman Mubarak" userId="S::am3535@live.mdx.ac.uk::083cbd77-95d1-4d5a-a84a-44763645ff88" providerId="AD" clId="Web-{9F587E00-0C7E-3CC2-E953-CFE5DBF07E98}" dt="2022-04-01T14:04:39.963" v="65" actId="20577"/>
          <ac:spMkLst>
            <pc:docMk/>
            <pc:sldMk cId="803139398" sldId="263"/>
            <ac:spMk id="3" creationId="{BE92B9AC-2B9F-824A-8954-429169372AD3}"/>
          </ac:spMkLst>
        </pc:spChg>
      </pc:sldChg>
      <pc:sldChg chg="modSp">
        <pc:chgData name="Alaa Farid Abdelrahman Mubarak" userId="S::am3535@live.mdx.ac.uk::083cbd77-95d1-4d5a-a84a-44763645ff88" providerId="AD" clId="Web-{9F587E00-0C7E-3CC2-E953-CFE5DBF07E98}" dt="2022-04-01T13:27:06.582" v="46" actId="20577"/>
        <pc:sldMkLst>
          <pc:docMk/>
          <pc:sldMk cId="3664428958" sldId="264"/>
        </pc:sldMkLst>
        <pc:spChg chg="mod">
          <ac:chgData name="Alaa Farid Abdelrahman Mubarak" userId="S::am3535@live.mdx.ac.uk::083cbd77-95d1-4d5a-a84a-44763645ff88" providerId="AD" clId="Web-{9F587E00-0C7E-3CC2-E953-CFE5DBF07E98}" dt="2022-04-01T13:27:06.582" v="46" actId="20577"/>
          <ac:spMkLst>
            <pc:docMk/>
            <pc:sldMk cId="3664428958" sldId="264"/>
            <ac:spMk id="3" creationId="{73053166-BC6D-8B4F-8014-878E7C29FC46}"/>
          </ac:spMkLst>
        </pc:spChg>
      </pc:sldChg>
      <pc:sldChg chg="modSp">
        <pc:chgData name="Alaa Farid Abdelrahman Mubarak" userId="S::am3535@live.mdx.ac.uk::083cbd77-95d1-4d5a-a84a-44763645ff88" providerId="AD" clId="Web-{9F587E00-0C7E-3CC2-E953-CFE5DBF07E98}" dt="2022-04-01T13:26:31.970" v="35" actId="20577"/>
        <pc:sldMkLst>
          <pc:docMk/>
          <pc:sldMk cId="1260927759" sldId="266"/>
        </pc:sldMkLst>
        <pc:graphicFrameChg chg="modGraphic">
          <ac:chgData name="Alaa Farid Abdelrahman Mubarak" userId="S::am3535@live.mdx.ac.uk::083cbd77-95d1-4d5a-a84a-44763645ff88" providerId="AD" clId="Web-{9F587E00-0C7E-3CC2-E953-CFE5DBF07E98}" dt="2022-04-01T13:26:31.970" v="35" actId="20577"/>
          <ac:graphicFrameMkLst>
            <pc:docMk/>
            <pc:sldMk cId="1260927759" sldId="266"/>
            <ac:graphicFrameMk id="5" creationId="{15D74D2B-EDC2-179D-FAE7-AD10005037FC}"/>
          </ac:graphicFrameMkLst>
        </pc:graphicFrameChg>
      </pc:sldChg>
      <pc:sldChg chg="addSp modSp">
        <pc:chgData name="Alaa Farid Abdelrahman Mubarak" userId="S::am3535@live.mdx.ac.uk::083cbd77-95d1-4d5a-a84a-44763645ff88" providerId="AD" clId="Web-{9F587E00-0C7E-3CC2-E953-CFE5DBF07E98}" dt="2022-04-01T14:26:51.534" v="81" actId="20577"/>
        <pc:sldMkLst>
          <pc:docMk/>
          <pc:sldMk cId="4208785845" sldId="269"/>
        </pc:sldMkLst>
        <pc:spChg chg="add mod">
          <ac:chgData name="Alaa Farid Abdelrahman Mubarak" userId="S::am3535@live.mdx.ac.uk::083cbd77-95d1-4d5a-a84a-44763645ff88" providerId="AD" clId="Web-{9F587E00-0C7E-3CC2-E953-CFE5DBF07E98}" dt="2022-04-01T14:26:51.534" v="81" actId="20577"/>
          <ac:spMkLst>
            <pc:docMk/>
            <pc:sldMk cId="4208785845" sldId="269"/>
            <ac:spMk id="55" creationId="{D5B78A17-EFF7-E9A3-934F-CA607B948D6B}"/>
          </ac:spMkLst>
        </pc:spChg>
      </pc:sldChg>
      <pc:sldChg chg="modSp">
        <pc:chgData name="Alaa Farid Abdelrahman Mubarak" userId="S::am3535@live.mdx.ac.uk::083cbd77-95d1-4d5a-a84a-44763645ff88" providerId="AD" clId="Web-{9F587E00-0C7E-3CC2-E953-CFE5DBF07E98}" dt="2022-04-01T15:29:10.374" v="85" actId="1076"/>
        <pc:sldMkLst>
          <pc:docMk/>
          <pc:sldMk cId="3004556446" sldId="271"/>
        </pc:sldMkLst>
        <pc:picChg chg="mod">
          <ac:chgData name="Alaa Farid Abdelrahman Mubarak" userId="S::am3535@live.mdx.ac.uk::083cbd77-95d1-4d5a-a84a-44763645ff88" providerId="AD" clId="Web-{9F587E00-0C7E-3CC2-E953-CFE5DBF07E98}" dt="2022-04-01T15:29:10.374" v="85" actId="1076"/>
          <ac:picMkLst>
            <pc:docMk/>
            <pc:sldMk cId="3004556446" sldId="271"/>
            <ac:picMk id="4" creationId="{E1330B20-5F30-4E4E-9952-BEB969BC845F}"/>
          </ac:picMkLst>
        </pc:picChg>
      </pc:sldChg>
    </pc:docChg>
  </pc:docChgLst>
  <pc:docChgLst>
    <pc:chgData name="Andrei-Paul Țocu" userId="80396b24-ad28-4dfe-bc1e-e2fe9e180c51" providerId="ADAL" clId="{6299CF9F-50BD-43F4-BC21-4EFC0B662959}"/>
    <pc:docChg chg="undo custSel addSld delSld modSld sldOrd">
      <pc:chgData name="Andrei-Paul Țocu" userId="80396b24-ad28-4dfe-bc1e-e2fe9e180c51" providerId="ADAL" clId="{6299CF9F-50BD-43F4-BC21-4EFC0B662959}" dt="2022-04-01T15:34:49.797" v="2718" actId="26606"/>
      <pc:docMkLst>
        <pc:docMk/>
      </pc:docMkLst>
      <pc:sldChg chg="addSp delSp modSp mod modMedia addAnim delAnim">
        <pc:chgData name="Andrei-Paul Țocu" userId="80396b24-ad28-4dfe-bc1e-e2fe9e180c51" providerId="ADAL" clId="{6299CF9F-50BD-43F4-BC21-4EFC0B662959}" dt="2022-04-01T13:55:50.201" v="1617" actId="14100"/>
        <pc:sldMkLst>
          <pc:docMk/>
          <pc:sldMk cId="1696245217" sldId="256"/>
        </pc:sldMkLst>
        <pc:spChg chg="mod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2" creationId="{F0FC1188-6592-D94C-B096-A60765ED36B6}"/>
          </ac:spMkLst>
        </pc:spChg>
        <pc:spChg chg="mod">
          <ac:chgData name="Andrei-Paul Țocu" userId="80396b24-ad28-4dfe-bc1e-e2fe9e180c51" providerId="ADAL" clId="{6299CF9F-50BD-43F4-BC21-4EFC0B662959}" dt="2022-04-01T13:55:50.201" v="1617" actId="14100"/>
          <ac:spMkLst>
            <pc:docMk/>
            <pc:sldMk cId="1696245217" sldId="256"/>
            <ac:spMk id="3" creationId="{D255DC2A-1BBE-E24D-803B-4377B667FF47}"/>
          </ac:spMkLst>
        </pc:spChg>
        <pc:spChg chg="add del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9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11" creationId="{25A2CBEC-4F23-437D-9D03-9968C9B79790}"/>
          </ac:spMkLst>
        </pc:spChg>
        <pc:spChg chg="add del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38" creationId="{6264A856-A4F6-4068-9AC3-7B38A00DA75A}"/>
          </ac:spMkLst>
        </pc:spChg>
        <pc:spChg chg="add del">
          <ac:chgData name="Andrei-Paul Țocu" userId="80396b24-ad28-4dfe-bc1e-e2fe9e180c51" providerId="ADAL" clId="{6299CF9F-50BD-43F4-BC21-4EFC0B662959}" dt="2022-04-01T13:55:00.604" v="1580" actId="26606"/>
          <ac:spMkLst>
            <pc:docMk/>
            <pc:sldMk cId="1696245217" sldId="256"/>
            <ac:spMk id="46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3:55:00.604" v="1580" actId="26606"/>
          <ac:spMkLst>
            <pc:docMk/>
            <pc:sldMk cId="1696245217" sldId="256"/>
            <ac:spMk id="48" creationId="{948AEA76-67F2-4344-A189-9BFFE0076388}"/>
          </ac:spMkLst>
        </pc:spChg>
        <pc:spChg chg="add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59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60" creationId="{3D505D40-32E9-4C48-81F8-AD80433BE6B7}"/>
          </ac:spMkLst>
        </pc:spChg>
        <pc:spChg chg="add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70" creationId="{948AEA76-67F2-4344-A189-9BFFE0076388}"/>
          </ac:spMkLst>
        </pc:spChg>
        <pc:spChg chg="add">
          <ac:chgData name="Andrei-Paul Țocu" userId="80396b24-ad28-4dfe-bc1e-e2fe9e180c51" providerId="ADAL" clId="{6299CF9F-50BD-43F4-BC21-4EFC0B662959}" dt="2022-04-01T13:55:00.679" v="1581" actId="26606"/>
          <ac:spMkLst>
            <pc:docMk/>
            <pc:sldMk cId="1696245217" sldId="256"/>
            <ac:spMk id="71" creationId="{CF7F2079-504C-499A-A644-58F4DDC7643B}"/>
          </ac:spMkLst>
        </pc:spChg>
        <pc:grpChg chg="add del">
          <ac:chgData name="Andrei-Paul Țocu" userId="80396b24-ad28-4dfe-bc1e-e2fe9e180c51" providerId="ADAL" clId="{6299CF9F-50BD-43F4-BC21-4EFC0B662959}" dt="2022-04-01T13:55:00.679" v="1581" actId="26606"/>
          <ac:grpSpMkLst>
            <pc:docMk/>
            <pc:sldMk cId="1696245217" sldId="256"/>
            <ac:grpSpMk id="31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3:55:00.679" v="1581" actId="26606"/>
          <ac:grpSpMkLst>
            <pc:docMk/>
            <pc:sldMk cId="1696245217" sldId="256"/>
            <ac:grpSpMk id="39" creationId="{C2983E8C-44FB-463B-B6B0-B53E96ACCD72}"/>
          </ac:grpSpMkLst>
        </pc:grpChg>
        <pc:grpChg chg="add del">
          <ac:chgData name="Andrei-Paul Țocu" userId="80396b24-ad28-4dfe-bc1e-e2fe9e180c51" providerId="ADAL" clId="{6299CF9F-50BD-43F4-BC21-4EFC0B662959}" dt="2022-04-01T13:55:00.604" v="1580" actId="26606"/>
          <ac:grpSpMkLst>
            <pc:docMk/>
            <pc:sldMk cId="1696245217" sldId="256"/>
            <ac:grpSpMk id="50" creationId="{DBBA0A0D-8F6A-400A-9E49-8C008E2C7DB1}"/>
          </ac:grpSpMkLst>
        </pc:grpChg>
        <pc:grpChg chg="add">
          <ac:chgData name="Andrei-Paul Țocu" userId="80396b24-ad28-4dfe-bc1e-e2fe9e180c51" providerId="ADAL" clId="{6299CF9F-50BD-43F4-BC21-4EFC0B662959}" dt="2022-04-01T13:55:00.679" v="1581" actId="26606"/>
          <ac:grpSpMkLst>
            <pc:docMk/>
            <pc:sldMk cId="1696245217" sldId="256"/>
            <ac:grpSpMk id="52" creationId="{DBBA0A0D-8F6A-400A-9E49-8C008E2C7DB1}"/>
          </ac:grpSpMkLst>
        </pc:grpChg>
        <pc:grpChg chg="add">
          <ac:chgData name="Andrei-Paul Țocu" userId="80396b24-ad28-4dfe-bc1e-e2fe9e180c51" providerId="ADAL" clId="{6299CF9F-50BD-43F4-BC21-4EFC0B662959}" dt="2022-04-01T13:55:00.679" v="1581" actId="26606"/>
          <ac:grpSpMkLst>
            <pc:docMk/>
            <pc:sldMk cId="1696245217" sldId="256"/>
            <ac:grpSpMk id="62" creationId="{C507BF36-B92B-4CAC-BCA7-8364B51E1F09}"/>
          </ac:grpSpMkLst>
        </pc:grpChg>
        <pc:picChg chg="del">
          <ac:chgData name="Andrei-Paul Țocu" userId="80396b24-ad28-4dfe-bc1e-e2fe9e180c51" providerId="ADAL" clId="{6299CF9F-50BD-43F4-BC21-4EFC0B662959}" dt="2022-04-01T13:54:32.434" v="1576" actId="478"/>
          <ac:picMkLst>
            <pc:docMk/>
            <pc:sldMk cId="1696245217" sldId="256"/>
            <ac:picMk id="4" creationId="{10F509E9-D492-8E7F-D490-D75B94B74A40}"/>
          </ac:picMkLst>
        </pc:picChg>
        <pc:picChg chg="add del">
          <ac:chgData name="Andrei-Paul Țocu" userId="80396b24-ad28-4dfe-bc1e-e2fe9e180c51" providerId="ADAL" clId="{6299CF9F-50BD-43F4-BC21-4EFC0B662959}" dt="2022-04-01T13:55:00.604" v="1580" actId="26606"/>
          <ac:picMkLst>
            <pc:docMk/>
            <pc:sldMk cId="1696245217" sldId="256"/>
            <ac:picMk id="42" creationId="{462025F0-D14C-47B7-6055-29ECAA3F0FA1}"/>
          </ac:picMkLst>
        </pc:picChg>
        <pc:picChg chg="add mod">
          <ac:chgData name="Andrei-Paul Țocu" userId="80396b24-ad28-4dfe-bc1e-e2fe9e180c51" providerId="ADAL" clId="{6299CF9F-50BD-43F4-BC21-4EFC0B662959}" dt="2022-04-01T13:55:17.458" v="1585" actId="27614"/>
          <ac:picMkLst>
            <pc:docMk/>
            <pc:sldMk cId="1696245217" sldId="256"/>
            <ac:picMk id="61" creationId="{A9815673-849C-2CE3-F36A-742A821CBCEC}"/>
          </ac:picMkLst>
        </pc:picChg>
      </pc:sldChg>
      <pc:sldChg chg="modSp mod">
        <pc:chgData name="Andrei-Paul Țocu" userId="80396b24-ad28-4dfe-bc1e-e2fe9e180c51" providerId="ADAL" clId="{6299CF9F-50BD-43F4-BC21-4EFC0B662959}" dt="2022-04-01T13:56:48.207" v="1618" actId="20577"/>
        <pc:sldMkLst>
          <pc:docMk/>
          <pc:sldMk cId="4102208828" sldId="257"/>
        </pc:sldMkLst>
        <pc:spChg chg="mod">
          <ac:chgData name="Andrei-Paul Țocu" userId="80396b24-ad28-4dfe-bc1e-e2fe9e180c51" providerId="ADAL" clId="{6299CF9F-50BD-43F4-BC21-4EFC0B662959}" dt="2022-04-01T13:56:48.207" v="1618" actId="20577"/>
          <ac:spMkLst>
            <pc:docMk/>
            <pc:sldMk cId="4102208828" sldId="257"/>
            <ac:spMk id="2" creationId="{07A00D9B-3541-914D-BC3A-2F8A952909D7}"/>
          </ac:spMkLst>
        </pc:spChg>
      </pc:sldChg>
      <pc:sldChg chg="addSp delSp modSp mod setBg modShow">
        <pc:chgData name="Andrei-Paul Țocu" userId="80396b24-ad28-4dfe-bc1e-e2fe9e180c51" providerId="ADAL" clId="{6299CF9F-50BD-43F4-BC21-4EFC0B662959}" dt="2022-04-01T15:31:03.863" v="2520" actId="26606"/>
        <pc:sldMkLst>
          <pc:docMk/>
          <pc:sldMk cId="1104569694" sldId="258"/>
        </pc:sldMkLst>
        <pc:spChg chg="mod ord">
          <ac:chgData name="Andrei-Paul Țocu" userId="80396b24-ad28-4dfe-bc1e-e2fe9e180c51" providerId="ADAL" clId="{6299CF9F-50BD-43F4-BC21-4EFC0B662959}" dt="2022-04-01T15:31:03.863" v="2520" actId="26606"/>
          <ac:spMkLst>
            <pc:docMk/>
            <pc:sldMk cId="1104569694" sldId="258"/>
            <ac:spMk id="2" creationId="{12E923B8-5AD6-794A-947E-7FC7DA517C02}"/>
          </ac:spMkLst>
        </pc:spChg>
        <pc:spChg chg="add del">
          <ac:chgData name="Andrei-Paul Țocu" userId="80396b24-ad28-4dfe-bc1e-e2fe9e180c51" providerId="ADAL" clId="{6299CF9F-50BD-43F4-BC21-4EFC0B662959}" dt="2022-04-01T15:30:41.513" v="2505" actId="26606"/>
          <ac:spMkLst>
            <pc:docMk/>
            <pc:sldMk cId="1104569694" sldId="258"/>
            <ac:spMk id="8" creationId="{527D1029-A6CC-EC49-68A8-C39FE39B3696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9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20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41.513" v="2505" actId="26606"/>
          <ac:spMkLst>
            <pc:docMk/>
            <pc:sldMk cId="1104569694" sldId="258"/>
            <ac:spMk id="21" creationId="{E1BEDD21-8CC9-4E04-B8CF-CE59786DFB3A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30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32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34" creationId="{838456E0-BAD6-49AA-B7F3-846752A7EE0B}"/>
          </ac:spMkLst>
        </pc:spChg>
        <pc:spChg chg="add del">
          <ac:chgData name="Andrei-Paul Țocu" userId="80396b24-ad28-4dfe-bc1e-e2fe9e180c51" providerId="ADAL" clId="{6299CF9F-50BD-43F4-BC21-4EFC0B662959}" dt="2022-04-01T15:30:41.969" v="2507" actId="26606"/>
          <ac:spMkLst>
            <pc:docMk/>
            <pc:sldMk cId="1104569694" sldId="258"/>
            <ac:spMk id="42" creationId="{3D505D40-32E9-4C48-81F8-AD80433BE6B7}"/>
          </ac:spMkLst>
        </pc:spChg>
        <pc:spChg chg="add del">
          <ac:chgData name="Andrei-Paul Țocu" userId="80396b24-ad28-4dfe-bc1e-e2fe9e180c51" providerId="ADAL" clId="{6299CF9F-50BD-43F4-BC21-4EFC0B662959}" dt="2022-04-01T15:30:32.469" v="2497" actId="26606"/>
          <ac:spMkLst>
            <pc:docMk/>
            <pc:sldMk cId="1104569694" sldId="258"/>
            <ac:spMk id="44" creationId="{ACFC1F4B-C7BE-44D2-8FA4-1CE2FCF06B0C}"/>
          </ac:spMkLst>
        </pc:spChg>
        <pc:spChg chg="add del">
          <ac:chgData name="Andrei-Paul Țocu" userId="80396b24-ad28-4dfe-bc1e-e2fe9e180c51" providerId="ADAL" clId="{6299CF9F-50BD-43F4-BC21-4EFC0B662959}" dt="2022-04-01T15:30:33.568" v="2499" actId="26606"/>
          <ac:spMkLst>
            <pc:docMk/>
            <pc:sldMk cId="1104569694" sldId="258"/>
            <ac:spMk id="55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33.568" v="2499" actId="26606"/>
          <ac:spMkLst>
            <pc:docMk/>
            <pc:sldMk cId="1104569694" sldId="258"/>
            <ac:spMk id="64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33.568" v="2499" actId="26606"/>
          <ac:spMkLst>
            <pc:docMk/>
            <pc:sldMk cId="1104569694" sldId="258"/>
            <ac:spMk id="71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33.568" v="2499" actId="26606"/>
          <ac:spMkLst>
            <pc:docMk/>
            <pc:sldMk cId="1104569694" sldId="258"/>
            <ac:spMk id="76" creationId="{3D505D40-32E9-4C48-81F8-AD80433BE6B7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84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86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88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89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90" creationId="{838456E0-BAD6-49AA-B7F3-846752A7EE0B}"/>
          </ac:spMkLst>
        </pc:spChg>
        <pc:spChg chg="add del">
          <ac:chgData name="Andrei-Paul Țocu" userId="80396b24-ad28-4dfe-bc1e-e2fe9e180c51" providerId="ADAL" clId="{6299CF9F-50BD-43F4-BC21-4EFC0B662959}" dt="2022-04-01T15:30:34.928" v="2501" actId="26606"/>
          <ac:spMkLst>
            <pc:docMk/>
            <pc:sldMk cId="1104569694" sldId="258"/>
            <ac:spMk id="93" creationId="{ACFC1F4B-C7BE-44D2-8FA4-1CE2FCF06B0C}"/>
          </ac:spMkLst>
        </pc:spChg>
        <pc:spChg chg="add del">
          <ac:chgData name="Andrei-Paul Țocu" userId="80396b24-ad28-4dfe-bc1e-e2fe9e180c51" providerId="ADAL" clId="{6299CF9F-50BD-43F4-BC21-4EFC0B662959}" dt="2022-04-01T15:30:39.190" v="2503" actId="26606"/>
          <ac:spMkLst>
            <pc:docMk/>
            <pc:sldMk cId="1104569694" sldId="258"/>
            <ac:spMk id="96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39.190" v="2503" actId="26606"/>
          <ac:spMkLst>
            <pc:docMk/>
            <pc:sldMk cId="1104569694" sldId="258"/>
            <ac:spMk id="105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39.190" v="2503" actId="26606"/>
          <ac:spMkLst>
            <pc:docMk/>
            <pc:sldMk cId="1104569694" sldId="258"/>
            <ac:spMk id="112" creationId="{E20BB609-EF92-42DB-836C-0699A590B5CF}"/>
          </ac:spMkLst>
        </pc:spChg>
        <pc:spChg chg="add del">
          <ac:chgData name="Andrei-Paul Țocu" userId="80396b24-ad28-4dfe-bc1e-e2fe9e180c51" providerId="ADAL" clId="{6299CF9F-50BD-43F4-BC21-4EFC0B662959}" dt="2022-04-01T15:30:39.190" v="2503" actId="26606"/>
          <ac:spMkLst>
            <pc:docMk/>
            <pc:sldMk cId="1104569694" sldId="258"/>
            <ac:spMk id="113" creationId="{ABC37145-583D-4973-AE68-23CB73494C8C}"/>
          </ac:spMkLst>
        </pc:spChg>
        <pc:spChg chg="add del">
          <ac:chgData name="Andrei-Paul Țocu" userId="80396b24-ad28-4dfe-bc1e-e2fe9e180c51" providerId="ADAL" clId="{6299CF9F-50BD-43F4-BC21-4EFC0B662959}" dt="2022-04-01T15:30:39.190" v="2503" actId="26606"/>
          <ac:spMkLst>
            <pc:docMk/>
            <pc:sldMk cId="1104569694" sldId="258"/>
            <ac:spMk id="119" creationId="{11E84B46-9597-410B-A51F-E2E0F2FAFB5B}"/>
          </ac:spMkLst>
        </pc:spChg>
        <pc:spChg chg="add del">
          <ac:chgData name="Andrei-Paul Țocu" userId="80396b24-ad28-4dfe-bc1e-e2fe9e180c51" providerId="ADAL" clId="{6299CF9F-50BD-43F4-BC21-4EFC0B662959}" dt="2022-04-01T15:30:41.513" v="2505" actId="26606"/>
          <ac:spMkLst>
            <pc:docMk/>
            <pc:sldMk cId="1104569694" sldId="258"/>
            <ac:spMk id="128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5:30:41.969" v="2507" actId="26606"/>
          <ac:spMkLst>
            <pc:docMk/>
            <pc:sldMk cId="1104569694" sldId="258"/>
            <ac:spMk id="131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41.969" v="2507" actId="26606"/>
          <ac:spMkLst>
            <pc:docMk/>
            <pc:sldMk cId="1104569694" sldId="258"/>
            <ac:spMk id="138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41.969" v="2507" actId="26606"/>
          <ac:spMkLst>
            <pc:docMk/>
            <pc:sldMk cId="1104569694" sldId="258"/>
            <ac:spMk id="146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41.969" v="2507" actId="26606"/>
          <ac:spMkLst>
            <pc:docMk/>
            <pc:sldMk cId="1104569694" sldId="258"/>
            <ac:spMk id="147" creationId="{CF7F2079-504C-499A-A644-58F4DDC7643B}"/>
          </ac:spMkLst>
        </pc:spChg>
        <pc:spChg chg="add del">
          <ac:chgData name="Andrei-Paul Țocu" userId="80396b24-ad28-4dfe-bc1e-e2fe9e180c51" providerId="ADAL" clId="{6299CF9F-50BD-43F4-BC21-4EFC0B662959}" dt="2022-04-01T15:30:43.545" v="2509" actId="26606"/>
          <ac:spMkLst>
            <pc:docMk/>
            <pc:sldMk cId="1104569694" sldId="258"/>
            <ac:spMk id="153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5:30:43.545" v="2509" actId="26606"/>
          <ac:spMkLst>
            <pc:docMk/>
            <pc:sldMk cId="1104569694" sldId="258"/>
            <ac:spMk id="154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5:30:43.545" v="2509" actId="26606"/>
          <ac:spMkLst>
            <pc:docMk/>
            <pc:sldMk cId="1104569694" sldId="258"/>
            <ac:spMk id="158" creationId="{B1A2C2DF-E0BB-A26D-D355-D7F8EAD7E707}"/>
          </ac:spMkLst>
        </pc:spChg>
        <pc:spChg chg="add del">
          <ac:chgData name="Andrei-Paul Țocu" userId="80396b24-ad28-4dfe-bc1e-e2fe9e180c51" providerId="ADAL" clId="{6299CF9F-50BD-43F4-BC21-4EFC0B662959}" dt="2022-04-01T15:30:43.545" v="2509" actId="26606"/>
          <ac:spMkLst>
            <pc:docMk/>
            <pc:sldMk cId="1104569694" sldId="258"/>
            <ac:spMk id="159" creationId="{55820E42-2F9D-41EF-B67F-522A133B3373}"/>
          </ac:spMkLst>
        </pc:spChg>
        <pc:spChg chg="add del">
          <ac:chgData name="Andrei-Paul Țocu" userId="80396b24-ad28-4dfe-bc1e-e2fe9e180c51" providerId="ADAL" clId="{6299CF9F-50BD-43F4-BC21-4EFC0B662959}" dt="2022-04-01T15:30:58.533" v="2511" actId="26606"/>
          <ac:spMkLst>
            <pc:docMk/>
            <pc:sldMk cId="1104569694" sldId="258"/>
            <ac:spMk id="163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58.533" v="2511" actId="26606"/>
          <ac:spMkLst>
            <pc:docMk/>
            <pc:sldMk cId="1104569694" sldId="258"/>
            <ac:spMk id="168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58.533" v="2511" actId="26606"/>
          <ac:spMkLst>
            <pc:docMk/>
            <pc:sldMk cId="1104569694" sldId="258"/>
            <ac:spMk id="175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58.533" v="2511" actId="26606"/>
          <ac:spMkLst>
            <pc:docMk/>
            <pc:sldMk cId="1104569694" sldId="258"/>
            <ac:spMk id="176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180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187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191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192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193" creationId="{CF7F2079-504C-499A-A644-58F4DDC7643B}"/>
          </ac:spMkLst>
        </pc:spChg>
        <pc:spChg chg="add del">
          <ac:chgData name="Andrei-Paul Țocu" userId="80396b24-ad28-4dfe-bc1e-e2fe9e180c51" providerId="ADAL" clId="{6299CF9F-50BD-43F4-BC21-4EFC0B662959}" dt="2022-04-01T15:30:59.584" v="2513" actId="26606"/>
          <ac:spMkLst>
            <pc:docMk/>
            <pc:sldMk cId="1104569694" sldId="258"/>
            <ac:spMk id="200" creationId="{3D505D40-32E9-4C48-81F8-AD80433BE6B7}"/>
          </ac:spMkLst>
        </pc:spChg>
        <pc:spChg chg="add del">
          <ac:chgData name="Andrei-Paul Țocu" userId="80396b24-ad28-4dfe-bc1e-e2fe9e180c51" providerId="ADAL" clId="{6299CF9F-50BD-43F4-BC21-4EFC0B662959}" dt="2022-04-01T15:31:02.413" v="2515" actId="26606"/>
          <ac:spMkLst>
            <pc:docMk/>
            <pc:sldMk cId="1104569694" sldId="258"/>
            <ac:spMk id="203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1:02.413" v="2515" actId="26606"/>
          <ac:spMkLst>
            <pc:docMk/>
            <pc:sldMk cId="1104569694" sldId="258"/>
            <ac:spMk id="208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1:02.413" v="2515" actId="26606"/>
          <ac:spMkLst>
            <pc:docMk/>
            <pc:sldMk cId="1104569694" sldId="258"/>
            <ac:spMk id="215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1:02.413" v="2515" actId="26606"/>
          <ac:spMkLst>
            <pc:docMk/>
            <pc:sldMk cId="1104569694" sldId="258"/>
            <ac:spMk id="216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1:03.257" v="2517" actId="26606"/>
          <ac:spMkLst>
            <pc:docMk/>
            <pc:sldMk cId="1104569694" sldId="258"/>
            <ac:spMk id="220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1:03.257" v="2517" actId="26606"/>
          <ac:spMkLst>
            <pc:docMk/>
            <pc:sldMk cId="1104569694" sldId="258"/>
            <ac:spMk id="227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1:03.257" v="2517" actId="26606"/>
          <ac:spMkLst>
            <pc:docMk/>
            <pc:sldMk cId="1104569694" sldId="258"/>
            <ac:spMk id="231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1:03.257" v="2517" actId="26606"/>
          <ac:spMkLst>
            <pc:docMk/>
            <pc:sldMk cId="1104569694" sldId="258"/>
            <ac:spMk id="238" creationId="{3D505D40-32E9-4C48-81F8-AD80433BE6B7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43" creationId="{435959F4-53DA-47FF-BC24-1E5B75C69876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48" creationId="{59226104-0061-4319-8237-9C001BF85D49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55" creationId="{A5D0B0D3-D735-4619-AA45-B57B791E1744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56" creationId="{948AEA76-67F2-4344-A189-9BFFE0076388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57" creationId="{CF7F2079-504C-499A-A644-58F4DDC7643B}"/>
          </ac:spMkLst>
        </pc:spChg>
        <pc:spChg chg="add del">
          <ac:chgData name="Andrei-Paul Țocu" userId="80396b24-ad28-4dfe-bc1e-e2fe9e180c51" providerId="ADAL" clId="{6299CF9F-50BD-43F4-BC21-4EFC0B662959}" dt="2022-04-01T15:31:03.848" v="2519" actId="26606"/>
          <ac:spMkLst>
            <pc:docMk/>
            <pc:sldMk cId="1104569694" sldId="258"/>
            <ac:spMk id="260" creationId="{3D505D40-32E9-4C48-81F8-AD80433BE6B7}"/>
          </ac:spMkLst>
        </pc:spChg>
        <pc:spChg chg="add">
          <ac:chgData name="Andrei-Paul Țocu" userId="80396b24-ad28-4dfe-bc1e-e2fe9e180c51" providerId="ADAL" clId="{6299CF9F-50BD-43F4-BC21-4EFC0B662959}" dt="2022-04-01T15:31:03.863" v="2520" actId="26606"/>
          <ac:spMkLst>
            <pc:docMk/>
            <pc:sldMk cId="1104569694" sldId="258"/>
            <ac:spMk id="266" creationId="{435959F4-53DA-47FF-BC24-1E5B75C69876}"/>
          </ac:spMkLst>
        </pc:spChg>
        <pc:spChg chg="add">
          <ac:chgData name="Andrei-Paul Țocu" userId="80396b24-ad28-4dfe-bc1e-e2fe9e180c51" providerId="ADAL" clId="{6299CF9F-50BD-43F4-BC21-4EFC0B662959}" dt="2022-04-01T15:31:03.863" v="2520" actId="26606"/>
          <ac:spMkLst>
            <pc:docMk/>
            <pc:sldMk cId="1104569694" sldId="258"/>
            <ac:spMk id="275" creationId="{59226104-0061-4319-8237-9C001BF85D49}"/>
          </ac:spMkLst>
        </pc:spChg>
        <pc:spChg chg="add">
          <ac:chgData name="Andrei-Paul Țocu" userId="80396b24-ad28-4dfe-bc1e-e2fe9e180c51" providerId="ADAL" clId="{6299CF9F-50BD-43F4-BC21-4EFC0B662959}" dt="2022-04-01T15:31:03.863" v="2520" actId="26606"/>
          <ac:spMkLst>
            <pc:docMk/>
            <pc:sldMk cId="1104569694" sldId="258"/>
            <ac:spMk id="282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5:31:03.863" v="2520" actId="26606"/>
          <ac:spMkLst>
            <pc:docMk/>
            <pc:sldMk cId="1104569694" sldId="258"/>
            <ac:spMk id="283" creationId="{948AEA76-67F2-4344-A189-9BFFE0076388}"/>
          </ac:spMkLst>
        </pc:spChg>
        <pc:grpChg chg="add del">
          <ac:chgData name="Andrei-Paul Țocu" userId="80396b24-ad28-4dfe-bc1e-e2fe9e180c51" providerId="ADAL" clId="{6299CF9F-50BD-43F4-BC21-4EFC0B662959}" dt="2022-04-01T15:30:32.469" v="2497" actId="26606"/>
          <ac:grpSpMkLst>
            <pc:docMk/>
            <pc:sldMk cId="1104569694" sldId="258"/>
            <ac:grpSpMk id="11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41.513" v="2505" actId="26606"/>
          <ac:grpSpMkLst>
            <pc:docMk/>
            <pc:sldMk cId="1104569694" sldId="258"/>
            <ac:grpSpMk id="13" creationId="{2EDC2578-BDB0-4118-975D-CFCE02823D48}"/>
          </ac:grpSpMkLst>
        </pc:grpChg>
        <pc:grpChg chg="add del">
          <ac:chgData name="Andrei-Paul Țocu" userId="80396b24-ad28-4dfe-bc1e-e2fe9e180c51" providerId="ADAL" clId="{6299CF9F-50BD-43F4-BC21-4EFC0B662959}" dt="2022-04-01T15:30:32.469" v="2497" actId="26606"/>
          <ac:grpSpMkLst>
            <pc:docMk/>
            <pc:sldMk cId="1104569694" sldId="258"/>
            <ac:grpSpMk id="22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41.513" v="2505" actId="26606"/>
          <ac:grpSpMkLst>
            <pc:docMk/>
            <pc:sldMk cId="1104569694" sldId="258"/>
            <ac:grpSpMk id="23" creationId="{A6DA475A-533E-4A16-A83E-0171FFB6D8BA}"/>
          </ac:grpSpMkLst>
        </pc:grpChg>
        <pc:grpChg chg="add del">
          <ac:chgData name="Andrei-Paul Țocu" userId="80396b24-ad28-4dfe-bc1e-e2fe9e180c51" providerId="ADAL" clId="{6299CF9F-50BD-43F4-BC21-4EFC0B662959}" dt="2022-04-01T15:30:43.545" v="2509" actId="26606"/>
          <ac:grpSpMkLst>
            <pc:docMk/>
            <pc:sldMk cId="1104569694" sldId="258"/>
            <ac:grpSpMk id="25" creationId="{13D9BC31-B57D-4933-AD83-94F462D4C2F9}"/>
          </ac:grpSpMkLst>
        </pc:grpChg>
        <pc:grpChg chg="add del">
          <ac:chgData name="Andrei-Paul Țocu" userId="80396b24-ad28-4dfe-bc1e-e2fe9e180c51" providerId="ADAL" clId="{6299CF9F-50BD-43F4-BC21-4EFC0B662959}" dt="2022-04-01T15:30:32.469" v="2497" actId="26606"/>
          <ac:grpSpMkLst>
            <pc:docMk/>
            <pc:sldMk cId="1104569694" sldId="258"/>
            <ac:grpSpMk id="36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32.469" v="2497" actId="26606"/>
          <ac:grpSpMkLst>
            <pc:docMk/>
            <pc:sldMk cId="1104569694" sldId="258"/>
            <ac:grpSpMk id="46" creationId="{BDA258B3-4238-403A-9CAC-51B872D45201}"/>
          </ac:grpSpMkLst>
        </pc:grpChg>
        <pc:grpChg chg="add del">
          <ac:chgData name="Andrei-Paul Țocu" userId="80396b24-ad28-4dfe-bc1e-e2fe9e180c51" providerId="ADAL" clId="{6299CF9F-50BD-43F4-BC21-4EFC0B662959}" dt="2022-04-01T15:30:33.568" v="2499" actId="26606"/>
          <ac:grpSpMkLst>
            <pc:docMk/>
            <pc:sldMk cId="1104569694" sldId="258"/>
            <ac:grpSpMk id="56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33.568" v="2499" actId="26606"/>
          <ac:grpSpMkLst>
            <pc:docMk/>
            <pc:sldMk cId="1104569694" sldId="258"/>
            <ac:grpSpMk id="65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33.568" v="2499" actId="26606"/>
          <ac:grpSpMkLst>
            <pc:docMk/>
            <pc:sldMk cId="1104569694" sldId="258"/>
            <ac:grpSpMk id="72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33.568" v="2499" actId="26606"/>
          <ac:grpSpMkLst>
            <pc:docMk/>
            <pc:sldMk cId="1104569694" sldId="258"/>
            <ac:grpSpMk id="77" creationId="{C507BF36-B92B-4CAC-BCA7-8364B51E1F09}"/>
          </ac:grpSpMkLst>
        </pc:grpChg>
        <pc:grpChg chg="add del">
          <ac:chgData name="Andrei-Paul Țocu" userId="80396b24-ad28-4dfe-bc1e-e2fe9e180c51" providerId="ADAL" clId="{6299CF9F-50BD-43F4-BC21-4EFC0B662959}" dt="2022-04-01T15:30:34.928" v="2501" actId="26606"/>
          <ac:grpSpMkLst>
            <pc:docMk/>
            <pc:sldMk cId="1104569694" sldId="258"/>
            <ac:grpSpMk id="85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34.928" v="2501" actId="26606"/>
          <ac:grpSpMkLst>
            <pc:docMk/>
            <pc:sldMk cId="1104569694" sldId="258"/>
            <ac:grpSpMk id="87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34.928" v="2501" actId="26606"/>
          <ac:grpSpMkLst>
            <pc:docMk/>
            <pc:sldMk cId="1104569694" sldId="258"/>
            <ac:grpSpMk id="91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34.928" v="2501" actId="26606"/>
          <ac:grpSpMkLst>
            <pc:docMk/>
            <pc:sldMk cId="1104569694" sldId="258"/>
            <ac:grpSpMk id="94" creationId="{BDA258B3-4238-403A-9CAC-51B872D45201}"/>
          </ac:grpSpMkLst>
        </pc:grpChg>
        <pc:grpChg chg="add del">
          <ac:chgData name="Andrei-Paul Țocu" userId="80396b24-ad28-4dfe-bc1e-e2fe9e180c51" providerId="ADAL" clId="{6299CF9F-50BD-43F4-BC21-4EFC0B662959}" dt="2022-04-01T15:30:39.190" v="2503" actId="26606"/>
          <ac:grpSpMkLst>
            <pc:docMk/>
            <pc:sldMk cId="1104569694" sldId="258"/>
            <ac:grpSpMk id="97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39.190" v="2503" actId="26606"/>
          <ac:grpSpMkLst>
            <pc:docMk/>
            <pc:sldMk cId="1104569694" sldId="258"/>
            <ac:grpSpMk id="106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39.190" v="2503" actId="26606"/>
          <ac:grpSpMkLst>
            <pc:docMk/>
            <pc:sldMk cId="1104569694" sldId="258"/>
            <ac:grpSpMk id="114" creationId="{674FBD09-398F-4886-8D52-3CCAB16ED12F}"/>
          </ac:grpSpMkLst>
        </pc:grpChg>
        <pc:grpChg chg="add del">
          <ac:chgData name="Andrei-Paul Țocu" userId="80396b24-ad28-4dfe-bc1e-e2fe9e180c51" providerId="ADAL" clId="{6299CF9F-50BD-43F4-BC21-4EFC0B662959}" dt="2022-04-01T15:30:39.190" v="2503" actId="26606"/>
          <ac:grpSpMkLst>
            <pc:docMk/>
            <pc:sldMk cId="1104569694" sldId="258"/>
            <ac:grpSpMk id="120" creationId="{3D4FD378-E29E-4996-A8B0-11E2368A6E83}"/>
          </ac:grpSpMkLst>
        </pc:grpChg>
        <pc:grpChg chg="add del">
          <ac:chgData name="Andrei-Paul Țocu" userId="80396b24-ad28-4dfe-bc1e-e2fe9e180c51" providerId="ADAL" clId="{6299CF9F-50BD-43F4-BC21-4EFC0B662959}" dt="2022-04-01T15:30:41.969" v="2507" actId="26606"/>
          <ac:grpSpMkLst>
            <pc:docMk/>
            <pc:sldMk cId="1104569694" sldId="258"/>
            <ac:grpSpMk id="132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41.969" v="2507" actId="26606"/>
          <ac:grpSpMkLst>
            <pc:docMk/>
            <pc:sldMk cId="1104569694" sldId="258"/>
            <ac:grpSpMk id="139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41.969" v="2507" actId="26606"/>
          <ac:grpSpMkLst>
            <pc:docMk/>
            <pc:sldMk cId="1104569694" sldId="258"/>
            <ac:grpSpMk id="148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41.969" v="2507" actId="26606"/>
          <ac:grpSpMkLst>
            <pc:docMk/>
            <pc:sldMk cId="1104569694" sldId="258"/>
            <ac:grpSpMk id="150" creationId="{C507BF36-B92B-4CAC-BCA7-8364B51E1F09}"/>
          </ac:grpSpMkLst>
        </pc:grpChg>
        <pc:grpChg chg="add del">
          <ac:chgData name="Andrei-Paul Țocu" userId="80396b24-ad28-4dfe-bc1e-e2fe9e180c51" providerId="ADAL" clId="{6299CF9F-50BD-43F4-BC21-4EFC0B662959}" dt="2022-04-01T15:30:43.545" v="2509" actId="26606"/>
          <ac:grpSpMkLst>
            <pc:docMk/>
            <pc:sldMk cId="1104569694" sldId="258"/>
            <ac:grpSpMk id="155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5:30:58.533" v="2511" actId="26606"/>
          <ac:grpSpMkLst>
            <pc:docMk/>
            <pc:sldMk cId="1104569694" sldId="258"/>
            <ac:grpSpMk id="164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58.533" v="2511" actId="26606"/>
          <ac:grpSpMkLst>
            <pc:docMk/>
            <pc:sldMk cId="1104569694" sldId="258"/>
            <ac:grpSpMk id="169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58.533" v="2511" actId="26606"/>
          <ac:grpSpMkLst>
            <pc:docMk/>
            <pc:sldMk cId="1104569694" sldId="258"/>
            <ac:grpSpMk id="177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59.584" v="2513" actId="26606"/>
          <ac:grpSpMkLst>
            <pc:docMk/>
            <pc:sldMk cId="1104569694" sldId="258"/>
            <ac:grpSpMk id="181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0:59.584" v="2513" actId="26606"/>
          <ac:grpSpMkLst>
            <pc:docMk/>
            <pc:sldMk cId="1104569694" sldId="258"/>
            <ac:grpSpMk id="188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0:59.584" v="2513" actId="26606"/>
          <ac:grpSpMkLst>
            <pc:docMk/>
            <pc:sldMk cId="1104569694" sldId="258"/>
            <ac:grpSpMk id="194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0:59.584" v="2513" actId="26606"/>
          <ac:grpSpMkLst>
            <pc:docMk/>
            <pc:sldMk cId="1104569694" sldId="258"/>
            <ac:grpSpMk id="201" creationId="{C507BF36-B92B-4CAC-BCA7-8364B51E1F09}"/>
          </ac:grpSpMkLst>
        </pc:grpChg>
        <pc:grpChg chg="add del">
          <ac:chgData name="Andrei-Paul Țocu" userId="80396b24-ad28-4dfe-bc1e-e2fe9e180c51" providerId="ADAL" clId="{6299CF9F-50BD-43F4-BC21-4EFC0B662959}" dt="2022-04-01T15:31:02.413" v="2515" actId="26606"/>
          <ac:grpSpMkLst>
            <pc:docMk/>
            <pc:sldMk cId="1104569694" sldId="258"/>
            <ac:grpSpMk id="204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1:02.413" v="2515" actId="26606"/>
          <ac:grpSpMkLst>
            <pc:docMk/>
            <pc:sldMk cId="1104569694" sldId="258"/>
            <ac:grpSpMk id="209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1:02.413" v="2515" actId="26606"/>
          <ac:grpSpMkLst>
            <pc:docMk/>
            <pc:sldMk cId="1104569694" sldId="258"/>
            <ac:grpSpMk id="217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1:03.257" v="2517" actId="26606"/>
          <ac:grpSpMkLst>
            <pc:docMk/>
            <pc:sldMk cId="1104569694" sldId="258"/>
            <ac:grpSpMk id="221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1:03.257" v="2517" actId="26606"/>
          <ac:grpSpMkLst>
            <pc:docMk/>
            <pc:sldMk cId="1104569694" sldId="258"/>
            <ac:grpSpMk id="228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1:03.257" v="2517" actId="26606"/>
          <ac:grpSpMkLst>
            <pc:docMk/>
            <pc:sldMk cId="1104569694" sldId="258"/>
            <ac:grpSpMk id="232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1:03.257" v="2517" actId="26606"/>
          <ac:grpSpMkLst>
            <pc:docMk/>
            <pc:sldMk cId="1104569694" sldId="258"/>
            <ac:grpSpMk id="239" creationId="{C507BF36-B92B-4CAC-BCA7-8364B51E1F09}"/>
          </ac:grpSpMkLst>
        </pc:grpChg>
        <pc:grpChg chg="add del">
          <ac:chgData name="Andrei-Paul Țocu" userId="80396b24-ad28-4dfe-bc1e-e2fe9e180c51" providerId="ADAL" clId="{6299CF9F-50BD-43F4-BC21-4EFC0B662959}" dt="2022-04-01T15:31:03.848" v="2519" actId="26606"/>
          <ac:grpSpMkLst>
            <pc:docMk/>
            <pc:sldMk cId="1104569694" sldId="258"/>
            <ac:grpSpMk id="244" creationId="{A7CF83E8-F6F0-41E3-B580-7412A04DDFB5}"/>
          </ac:grpSpMkLst>
        </pc:grpChg>
        <pc:grpChg chg="add del">
          <ac:chgData name="Andrei-Paul Țocu" userId="80396b24-ad28-4dfe-bc1e-e2fe9e180c51" providerId="ADAL" clId="{6299CF9F-50BD-43F4-BC21-4EFC0B662959}" dt="2022-04-01T15:31:03.848" v="2519" actId="26606"/>
          <ac:grpSpMkLst>
            <pc:docMk/>
            <pc:sldMk cId="1104569694" sldId="258"/>
            <ac:grpSpMk id="249" creationId="{51B01909-73B8-4486-A749-C643B1D7E361}"/>
          </ac:grpSpMkLst>
        </pc:grpChg>
        <pc:grpChg chg="add del">
          <ac:chgData name="Andrei-Paul Țocu" userId="80396b24-ad28-4dfe-bc1e-e2fe9e180c51" providerId="ADAL" clId="{6299CF9F-50BD-43F4-BC21-4EFC0B662959}" dt="2022-04-01T15:31:03.848" v="2519" actId="26606"/>
          <ac:grpSpMkLst>
            <pc:docMk/>
            <pc:sldMk cId="1104569694" sldId="258"/>
            <ac:grpSpMk id="258" creationId="{DBBA0A0D-8F6A-400A-9E49-8C008E2C7DB1}"/>
          </ac:grpSpMkLst>
        </pc:grpChg>
        <pc:grpChg chg="add del">
          <ac:chgData name="Andrei-Paul Țocu" userId="80396b24-ad28-4dfe-bc1e-e2fe9e180c51" providerId="ADAL" clId="{6299CF9F-50BD-43F4-BC21-4EFC0B662959}" dt="2022-04-01T15:31:03.848" v="2519" actId="26606"/>
          <ac:grpSpMkLst>
            <pc:docMk/>
            <pc:sldMk cId="1104569694" sldId="258"/>
            <ac:grpSpMk id="261" creationId="{C507BF36-B92B-4CAC-BCA7-8364B51E1F09}"/>
          </ac:grpSpMkLst>
        </pc:grpChg>
        <pc:grpChg chg="add">
          <ac:chgData name="Andrei-Paul Țocu" userId="80396b24-ad28-4dfe-bc1e-e2fe9e180c51" providerId="ADAL" clId="{6299CF9F-50BD-43F4-BC21-4EFC0B662959}" dt="2022-04-01T15:31:03.863" v="2520" actId="26606"/>
          <ac:grpSpMkLst>
            <pc:docMk/>
            <pc:sldMk cId="1104569694" sldId="258"/>
            <ac:grpSpMk id="267" creationId="{A7CF83E8-F6F0-41E3-B580-7412A04DDFB5}"/>
          </ac:grpSpMkLst>
        </pc:grpChg>
        <pc:grpChg chg="add">
          <ac:chgData name="Andrei-Paul Țocu" userId="80396b24-ad28-4dfe-bc1e-e2fe9e180c51" providerId="ADAL" clId="{6299CF9F-50BD-43F4-BC21-4EFC0B662959}" dt="2022-04-01T15:31:03.863" v="2520" actId="26606"/>
          <ac:grpSpMkLst>
            <pc:docMk/>
            <pc:sldMk cId="1104569694" sldId="258"/>
            <ac:grpSpMk id="276" creationId="{51B01909-73B8-4486-A749-C643B1D7E361}"/>
          </ac:grpSpMkLst>
        </pc:grpChg>
        <pc:grpChg chg="add">
          <ac:chgData name="Andrei-Paul Țocu" userId="80396b24-ad28-4dfe-bc1e-e2fe9e180c51" providerId="ADAL" clId="{6299CF9F-50BD-43F4-BC21-4EFC0B662959}" dt="2022-04-01T15:31:03.863" v="2520" actId="26606"/>
          <ac:grpSpMkLst>
            <pc:docMk/>
            <pc:sldMk cId="1104569694" sldId="258"/>
            <ac:grpSpMk id="284" creationId="{DBBA0A0D-8F6A-400A-9E49-8C008E2C7DB1}"/>
          </ac:grpSpMkLst>
        </pc:grpChg>
        <pc:picChg chg="mod">
          <ac:chgData name="Andrei-Paul Țocu" userId="80396b24-ad28-4dfe-bc1e-e2fe9e180c51" providerId="ADAL" clId="{6299CF9F-50BD-43F4-BC21-4EFC0B662959}" dt="2022-04-01T15:31:03.863" v="2520" actId="26606"/>
          <ac:picMkLst>
            <pc:docMk/>
            <pc:sldMk cId="1104569694" sldId="258"/>
            <ac:picMk id="4" creationId="{52D47B1A-B52B-0BB7-08D5-41AD3BC55994}"/>
          </ac:picMkLst>
        </pc:picChg>
      </pc:sldChg>
      <pc:sldChg chg="modSp">
        <pc:chgData name="Andrei-Paul Țocu" userId="80396b24-ad28-4dfe-bc1e-e2fe9e180c51" providerId="ADAL" clId="{6299CF9F-50BD-43F4-BC21-4EFC0B662959}" dt="2022-04-01T13:54:12.974" v="1575" actId="313"/>
        <pc:sldMkLst>
          <pc:docMk/>
          <pc:sldMk cId="2393761912" sldId="259"/>
        </pc:sldMkLst>
        <pc:graphicFrameChg chg="mod">
          <ac:chgData name="Andrei-Paul Țocu" userId="80396b24-ad28-4dfe-bc1e-e2fe9e180c51" providerId="ADAL" clId="{6299CF9F-50BD-43F4-BC21-4EFC0B662959}" dt="2022-04-01T13:54:12.974" v="1575" actId="313"/>
          <ac:graphicFrameMkLst>
            <pc:docMk/>
            <pc:sldMk cId="2393761912" sldId="259"/>
            <ac:graphicFrameMk id="5" creationId="{3F9E5BBC-9149-1C07-9AA7-E6FD0AAAD28E}"/>
          </ac:graphicFrameMkLst>
        </pc:graphicFrameChg>
      </pc:sldChg>
      <pc:sldChg chg="addSp delSp modSp mod">
        <pc:chgData name="Andrei-Paul Țocu" userId="80396b24-ad28-4dfe-bc1e-e2fe9e180c51" providerId="ADAL" clId="{6299CF9F-50BD-43F4-BC21-4EFC0B662959}" dt="2022-04-01T13:37:26.742" v="929" actId="20577"/>
        <pc:sldMkLst>
          <pc:docMk/>
          <pc:sldMk cId="3173346220" sldId="261"/>
        </pc:sldMkLst>
        <pc:spChg chg="mod">
          <ac:chgData name="Andrei-Paul Țocu" userId="80396b24-ad28-4dfe-bc1e-e2fe9e180c51" providerId="ADAL" clId="{6299CF9F-50BD-43F4-BC21-4EFC0B662959}" dt="2022-04-01T13:19:19.572" v="266" actId="26606"/>
          <ac:spMkLst>
            <pc:docMk/>
            <pc:sldMk cId="3173346220" sldId="261"/>
            <ac:spMk id="2" creationId="{A51125E3-043A-E846-A86F-1D80CC0F1C57}"/>
          </ac:spMkLst>
        </pc:spChg>
        <pc:spChg chg="mod">
          <ac:chgData name="Andrei-Paul Țocu" userId="80396b24-ad28-4dfe-bc1e-e2fe9e180c51" providerId="ADAL" clId="{6299CF9F-50BD-43F4-BC21-4EFC0B662959}" dt="2022-04-01T13:37:26.742" v="929" actId="20577"/>
          <ac:spMkLst>
            <pc:docMk/>
            <pc:sldMk cId="3173346220" sldId="261"/>
            <ac:spMk id="3" creationId="{1BEDADEC-4F6C-2E44-93DA-1888CAE6A050}"/>
          </ac:spMkLst>
        </pc:spChg>
        <pc:spChg chg="del">
          <ac:chgData name="Andrei-Paul Țocu" userId="80396b24-ad28-4dfe-bc1e-e2fe9e180c51" providerId="ADAL" clId="{6299CF9F-50BD-43F4-BC21-4EFC0B662959}" dt="2022-04-01T13:19:19.572" v="266" actId="26606"/>
          <ac:spMkLst>
            <pc:docMk/>
            <pc:sldMk cId="3173346220" sldId="261"/>
            <ac:spMk id="10" creationId="{2F9C493A-9F03-49B4-B3FB-19CE5AC115BE}"/>
          </ac:spMkLst>
        </pc:spChg>
        <pc:spChg chg="del">
          <ac:chgData name="Andrei-Paul Țocu" userId="80396b24-ad28-4dfe-bc1e-e2fe9e180c51" providerId="ADAL" clId="{6299CF9F-50BD-43F4-BC21-4EFC0B662959}" dt="2022-04-01T13:19:19.572" v="266" actId="26606"/>
          <ac:spMkLst>
            <pc:docMk/>
            <pc:sldMk cId="3173346220" sldId="261"/>
            <ac:spMk id="12" creationId="{90A46C7D-C1BB-49B8-8D37-39742820E964}"/>
          </ac:spMkLst>
        </pc:spChg>
        <pc:spChg chg="del">
          <ac:chgData name="Andrei-Paul Țocu" userId="80396b24-ad28-4dfe-bc1e-e2fe9e180c51" providerId="ADAL" clId="{6299CF9F-50BD-43F4-BC21-4EFC0B662959}" dt="2022-04-01T13:19:19.572" v="266" actId="26606"/>
          <ac:spMkLst>
            <pc:docMk/>
            <pc:sldMk cId="3173346220" sldId="261"/>
            <ac:spMk id="22" creationId="{D5B4F0F5-BE58-4EC0-B650-A71A07437CDD}"/>
          </ac:spMkLst>
        </pc:spChg>
        <pc:spChg chg="add del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36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38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48" creationId="{55820E42-2F9D-41EF-B67F-522A133B3373}"/>
          </ac:spMkLst>
        </pc:spChg>
        <pc:spChg chg="add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62" creationId="{2F9C493A-9F03-49B4-B3FB-19CE5AC115BE}"/>
          </ac:spMkLst>
        </pc:spChg>
        <pc:spChg chg="add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64" creationId="{90A46C7D-C1BB-49B8-8D37-39742820E964}"/>
          </ac:spMkLst>
        </pc:spChg>
        <pc:spChg chg="add">
          <ac:chgData name="Andrei-Paul Țocu" userId="80396b24-ad28-4dfe-bc1e-e2fe9e180c51" providerId="ADAL" clId="{6299CF9F-50BD-43F4-BC21-4EFC0B662959}" dt="2022-04-01T13:30:29.593" v="285" actId="26606"/>
          <ac:spMkLst>
            <pc:docMk/>
            <pc:sldMk cId="3173346220" sldId="261"/>
            <ac:spMk id="74" creationId="{55820E42-2F9D-41EF-B67F-522A133B3373}"/>
          </ac:spMkLst>
        </pc:spChg>
        <pc:grpChg chg="del">
          <ac:chgData name="Andrei-Paul Țocu" userId="80396b24-ad28-4dfe-bc1e-e2fe9e180c51" providerId="ADAL" clId="{6299CF9F-50BD-43F4-BC21-4EFC0B662959}" dt="2022-04-01T13:19:19.572" v="266" actId="26606"/>
          <ac:grpSpMkLst>
            <pc:docMk/>
            <pc:sldMk cId="3173346220" sldId="261"/>
            <ac:grpSpMk id="14" creationId="{61BBAB6F-65E6-4E2B-B363-6AB27C84E0C1}"/>
          </ac:grpSpMkLst>
        </pc:grpChg>
        <pc:grpChg chg="del">
          <ac:chgData name="Andrei-Paul Țocu" userId="80396b24-ad28-4dfe-bc1e-e2fe9e180c51" providerId="ADAL" clId="{6299CF9F-50BD-43F4-BC21-4EFC0B662959}" dt="2022-04-01T13:19:19.572" v="266" actId="26606"/>
          <ac:grpSpMkLst>
            <pc:docMk/>
            <pc:sldMk cId="3173346220" sldId="261"/>
            <ac:grpSpMk id="24" creationId="{E700C1F5-B637-45FE-96CC-270D263A597B}"/>
          </ac:grpSpMkLst>
        </pc:grpChg>
        <pc:grpChg chg="add del">
          <ac:chgData name="Andrei-Paul Țocu" userId="80396b24-ad28-4dfe-bc1e-e2fe9e180c51" providerId="ADAL" clId="{6299CF9F-50BD-43F4-BC21-4EFC0B662959}" dt="2022-04-01T13:30:29.593" v="285" actId="26606"/>
          <ac:grpSpMkLst>
            <pc:docMk/>
            <pc:sldMk cId="3173346220" sldId="261"/>
            <ac:grpSpMk id="40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30:29.593" v="285" actId="26606"/>
          <ac:grpSpMkLst>
            <pc:docMk/>
            <pc:sldMk cId="3173346220" sldId="261"/>
            <ac:grpSpMk id="50" creationId="{13D9BC31-B57D-4933-AD83-94F462D4C2F9}"/>
          </ac:grpSpMkLst>
        </pc:grpChg>
        <pc:grpChg chg="add">
          <ac:chgData name="Andrei-Paul Țocu" userId="80396b24-ad28-4dfe-bc1e-e2fe9e180c51" providerId="ADAL" clId="{6299CF9F-50BD-43F4-BC21-4EFC0B662959}" dt="2022-04-01T13:30:29.593" v="285" actId="26606"/>
          <ac:grpSpMkLst>
            <pc:docMk/>
            <pc:sldMk cId="3173346220" sldId="261"/>
            <ac:grpSpMk id="66" creationId="{61BBAB6F-65E6-4E2B-B363-6AB27C84E0C1}"/>
          </ac:grpSpMkLst>
        </pc:grpChg>
        <pc:grpChg chg="add">
          <ac:chgData name="Andrei-Paul Țocu" userId="80396b24-ad28-4dfe-bc1e-e2fe9e180c51" providerId="ADAL" clId="{6299CF9F-50BD-43F4-BC21-4EFC0B662959}" dt="2022-04-01T13:30:29.593" v="285" actId="26606"/>
          <ac:grpSpMkLst>
            <pc:docMk/>
            <pc:sldMk cId="3173346220" sldId="261"/>
            <ac:grpSpMk id="76" creationId="{13D9BC31-B57D-4933-AD83-94F462D4C2F9}"/>
          </ac:grpSpMkLst>
        </pc:grpChg>
        <pc:picChg chg="add mod">
          <ac:chgData name="Andrei-Paul Țocu" userId="80396b24-ad28-4dfe-bc1e-e2fe9e180c51" providerId="ADAL" clId="{6299CF9F-50BD-43F4-BC21-4EFC0B662959}" dt="2022-04-01T13:30:29.593" v="285" actId="26606"/>
          <ac:picMkLst>
            <pc:docMk/>
            <pc:sldMk cId="3173346220" sldId="261"/>
            <ac:picMk id="4" creationId="{6FFC74CF-4BC2-45EA-BEB5-69C04A9CACB6}"/>
          </ac:picMkLst>
        </pc:picChg>
        <pc:picChg chg="del mod">
          <ac:chgData name="Andrei-Paul Țocu" userId="80396b24-ad28-4dfe-bc1e-e2fe9e180c51" providerId="ADAL" clId="{6299CF9F-50BD-43F4-BC21-4EFC0B662959}" dt="2022-04-01T13:30:17.853" v="283" actId="478"/>
          <ac:picMkLst>
            <pc:docMk/>
            <pc:sldMk cId="3173346220" sldId="261"/>
            <ac:picMk id="5" creationId="{04E3F0D0-D76D-A548-B399-FC87BF84A7F7}"/>
          </ac:picMkLst>
        </pc:picChg>
      </pc:sldChg>
      <pc:sldChg chg="addSp delSp modSp mod ord">
        <pc:chgData name="Andrei-Paul Țocu" userId="80396b24-ad28-4dfe-bc1e-e2fe9e180c51" providerId="ADAL" clId="{6299CF9F-50BD-43F4-BC21-4EFC0B662959}" dt="2022-04-01T14:01:58.592" v="1670"/>
        <pc:sldMkLst>
          <pc:docMk/>
          <pc:sldMk cId="340987194" sldId="262"/>
        </pc:sldMkLst>
        <pc:spChg chg="mod">
          <ac:chgData name="Andrei-Paul Țocu" userId="80396b24-ad28-4dfe-bc1e-e2fe9e180c51" providerId="ADAL" clId="{6299CF9F-50BD-43F4-BC21-4EFC0B662959}" dt="2022-04-01T13:19:12.179" v="264" actId="26606"/>
          <ac:spMkLst>
            <pc:docMk/>
            <pc:sldMk cId="340987194" sldId="262"/>
            <ac:spMk id="2" creationId="{807EA67D-55F5-B541-A3AC-F61F0CAD312A}"/>
          </ac:spMkLst>
        </pc:spChg>
        <pc:spChg chg="mod ord">
          <ac:chgData name="Andrei-Paul Țocu" userId="80396b24-ad28-4dfe-bc1e-e2fe9e180c51" providerId="ADAL" clId="{6299CF9F-50BD-43F4-BC21-4EFC0B662959}" dt="2022-04-01T13:47:56.447" v="1461" actId="20577"/>
          <ac:spMkLst>
            <pc:docMk/>
            <pc:sldMk cId="340987194" sldId="262"/>
            <ac:spMk id="3" creationId="{5F1023C9-BA97-AB43-A56F-AC5DBE629129}"/>
          </ac:spMkLst>
        </pc:spChg>
        <pc:spChg chg="add del">
          <ac:chgData name="Andrei-Paul Țocu" userId="80396b24-ad28-4dfe-bc1e-e2fe9e180c51" providerId="ADAL" clId="{6299CF9F-50BD-43F4-BC21-4EFC0B662959}" dt="2022-04-01T13:19:12.189" v="265" actId="26606"/>
          <ac:spMkLst>
            <pc:docMk/>
            <pc:sldMk cId="340987194" sldId="262"/>
            <ac:spMk id="32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19:12.189" v="265" actId="26606"/>
          <ac:spMkLst>
            <pc:docMk/>
            <pc:sldMk cId="340987194" sldId="262"/>
            <ac:spMk id="33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19:12.189" v="265" actId="26606"/>
          <ac:spMkLst>
            <pc:docMk/>
            <pc:sldMk cId="340987194" sldId="262"/>
            <ac:spMk id="41" creationId="{55820E42-2F9D-41EF-B67F-522A133B3373}"/>
          </ac:spMkLst>
        </pc:spChg>
        <pc:spChg chg="add del">
          <ac:chgData name="Andrei-Paul Țocu" userId="80396b24-ad28-4dfe-bc1e-e2fe9e180c51" providerId="ADAL" clId="{6299CF9F-50BD-43F4-BC21-4EFC0B662959}" dt="2022-04-01T13:19:01.855" v="250" actId="26606"/>
          <ac:spMkLst>
            <pc:docMk/>
            <pc:sldMk cId="340987194" sldId="262"/>
            <ac:spMk id="54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19:01.855" v="250" actId="26606"/>
          <ac:spMkLst>
            <pc:docMk/>
            <pc:sldMk cId="340987194" sldId="262"/>
            <ac:spMk id="56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19:12.179" v="264" actId="26606"/>
          <ac:spMkLst>
            <pc:docMk/>
            <pc:sldMk cId="340987194" sldId="262"/>
            <ac:spMk id="64" creationId="{62F1D297-74F5-4948-9655-BC87A30A469D}"/>
          </ac:spMkLst>
        </pc:spChg>
        <pc:spChg chg="add del">
          <ac:chgData name="Andrei-Paul Țocu" userId="80396b24-ad28-4dfe-bc1e-e2fe9e180c51" providerId="ADAL" clId="{6299CF9F-50BD-43F4-BC21-4EFC0B662959}" dt="2022-04-01T13:19:01.855" v="250" actId="26606"/>
          <ac:spMkLst>
            <pc:docMk/>
            <pc:sldMk cId="340987194" sldId="262"/>
            <ac:spMk id="66" creationId="{55820E42-2F9D-41EF-B67F-522A133B3373}"/>
          </ac:spMkLst>
        </pc:spChg>
        <pc:spChg chg="add del">
          <ac:chgData name="Andrei-Paul Țocu" userId="80396b24-ad28-4dfe-bc1e-e2fe9e180c51" providerId="ADAL" clId="{6299CF9F-50BD-43F4-BC21-4EFC0B662959}" dt="2022-04-01T13:19:03.403" v="252" actId="26606"/>
          <ac:spMkLst>
            <pc:docMk/>
            <pc:sldMk cId="340987194" sldId="262"/>
            <ac:spMk id="77" creationId="{F420BC5C-C418-4843-B04B-6918968D0982}"/>
          </ac:spMkLst>
        </pc:spChg>
        <pc:spChg chg="add del">
          <ac:chgData name="Andrei-Paul Țocu" userId="80396b24-ad28-4dfe-bc1e-e2fe9e180c51" providerId="ADAL" clId="{6299CF9F-50BD-43F4-BC21-4EFC0B662959}" dt="2022-04-01T13:19:03.403" v="252" actId="26606"/>
          <ac:spMkLst>
            <pc:docMk/>
            <pc:sldMk cId="340987194" sldId="262"/>
            <ac:spMk id="78" creationId="{13E5F285-BD95-4989-B20B-77899015947C}"/>
          </ac:spMkLst>
        </pc:spChg>
        <pc:spChg chg="add del">
          <ac:chgData name="Andrei-Paul Țocu" userId="80396b24-ad28-4dfe-bc1e-e2fe9e180c51" providerId="ADAL" clId="{6299CF9F-50BD-43F4-BC21-4EFC0B662959}" dt="2022-04-01T13:19:03.403" v="252" actId="26606"/>
          <ac:spMkLst>
            <pc:docMk/>
            <pc:sldMk cId="340987194" sldId="262"/>
            <ac:spMk id="85" creationId="{6B6061A8-D267-4967-AF47-C3CC45138582}"/>
          </ac:spMkLst>
        </pc:spChg>
        <pc:spChg chg="add del">
          <ac:chgData name="Andrei-Paul Țocu" userId="80396b24-ad28-4dfe-bc1e-e2fe9e180c51" providerId="ADAL" clId="{6299CF9F-50BD-43F4-BC21-4EFC0B662959}" dt="2022-04-01T13:19:04.856" v="254" actId="26606"/>
          <ac:spMkLst>
            <pc:docMk/>
            <pc:sldMk cId="340987194" sldId="262"/>
            <ac:spMk id="95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19:05.874" v="256" actId="26606"/>
          <ac:spMkLst>
            <pc:docMk/>
            <pc:sldMk cId="340987194" sldId="262"/>
            <ac:spMk id="99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19:05.874" v="256" actId="26606"/>
          <ac:spMkLst>
            <pc:docMk/>
            <pc:sldMk cId="340987194" sldId="262"/>
            <ac:spMk id="100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19:05.874" v="256" actId="26606"/>
          <ac:spMkLst>
            <pc:docMk/>
            <pc:sldMk cId="340987194" sldId="262"/>
            <ac:spMk id="106" creationId="{D5B4F0F5-BE58-4EC0-B650-A71A07437CDD}"/>
          </ac:spMkLst>
        </pc:spChg>
        <pc:spChg chg="add del">
          <ac:chgData name="Andrei-Paul Țocu" userId="80396b24-ad28-4dfe-bc1e-e2fe9e180c51" providerId="ADAL" clId="{6299CF9F-50BD-43F4-BC21-4EFC0B662959}" dt="2022-04-01T13:19:07.168" v="258" actId="26606"/>
          <ac:spMkLst>
            <pc:docMk/>
            <pc:sldMk cId="340987194" sldId="262"/>
            <ac:spMk id="109" creationId="{F420BC5C-C418-4843-B04B-6918968D0982}"/>
          </ac:spMkLst>
        </pc:spChg>
        <pc:spChg chg="add del">
          <ac:chgData name="Andrei-Paul Țocu" userId="80396b24-ad28-4dfe-bc1e-e2fe9e180c51" providerId="ADAL" clId="{6299CF9F-50BD-43F4-BC21-4EFC0B662959}" dt="2022-04-01T13:19:07.168" v="258" actId="26606"/>
          <ac:spMkLst>
            <pc:docMk/>
            <pc:sldMk cId="340987194" sldId="262"/>
            <ac:spMk id="110" creationId="{13E5F285-BD95-4989-B20B-77899015947C}"/>
          </ac:spMkLst>
        </pc:spChg>
        <pc:spChg chg="add del">
          <ac:chgData name="Andrei-Paul Țocu" userId="80396b24-ad28-4dfe-bc1e-e2fe9e180c51" providerId="ADAL" clId="{6299CF9F-50BD-43F4-BC21-4EFC0B662959}" dt="2022-04-01T13:19:07.168" v="258" actId="26606"/>
          <ac:spMkLst>
            <pc:docMk/>
            <pc:sldMk cId="340987194" sldId="262"/>
            <ac:spMk id="114" creationId="{6B6061A8-D267-4967-AF47-C3CC45138582}"/>
          </ac:spMkLst>
        </pc:spChg>
        <pc:spChg chg="add del">
          <ac:chgData name="Andrei-Paul Țocu" userId="80396b24-ad28-4dfe-bc1e-e2fe9e180c51" providerId="ADAL" clId="{6299CF9F-50BD-43F4-BC21-4EFC0B662959}" dt="2022-04-01T13:19:09.538" v="260" actId="26606"/>
          <ac:spMkLst>
            <pc:docMk/>
            <pc:sldMk cId="340987194" sldId="262"/>
            <ac:spMk id="124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19:09.538" v="260" actId="26606"/>
          <ac:spMkLst>
            <pc:docMk/>
            <pc:sldMk cId="340987194" sldId="262"/>
            <ac:spMk id="125" creationId="{90A46C7D-C1BB-49B8-8D37-39742820E964}"/>
          </ac:spMkLst>
        </pc:spChg>
        <pc:spChg chg="add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27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19:09.538" v="260" actId="26606"/>
          <ac:spMkLst>
            <pc:docMk/>
            <pc:sldMk cId="340987194" sldId="262"/>
            <ac:spMk id="130" creationId="{D5B4F0F5-BE58-4EC0-B650-A71A07437CDD}"/>
          </ac:spMkLst>
        </pc:spChg>
        <pc:spChg chg="add del">
          <ac:chgData name="Andrei-Paul Țocu" userId="80396b24-ad28-4dfe-bc1e-e2fe9e180c51" providerId="ADAL" clId="{6299CF9F-50BD-43F4-BC21-4EFC0B662959}" dt="2022-04-01T13:19:10.190" v="262" actId="26606"/>
          <ac:spMkLst>
            <pc:docMk/>
            <pc:sldMk cId="340987194" sldId="262"/>
            <ac:spMk id="133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19:12.179" v="264" actId="26606"/>
          <ac:spMkLst>
            <pc:docMk/>
            <pc:sldMk cId="340987194" sldId="262"/>
            <ac:spMk id="137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29:02.051" v="282" actId="26606"/>
          <ac:spMkLst>
            <pc:docMk/>
            <pc:sldMk cId="340987194" sldId="262"/>
            <ac:spMk id="148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29:02.051" v="282" actId="26606"/>
          <ac:spMkLst>
            <pc:docMk/>
            <pc:sldMk cId="340987194" sldId="262"/>
            <ac:spMk id="149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29:02.051" v="282" actId="26606"/>
          <ac:spMkLst>
            <pc:docMk/>
            <pc:sldMk cId="340987194" sldId="262"/>
            <ac:spMk id="152" creationId="{55820E42-2F9D-41EF-B67F-522A133B3373}"/>
          </ac:spMkLst>
        </pc:spChg>
        <pc:spChg chg="add del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63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65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75" creationId="{55820E42-2F9D-41EF-B67F-522A133B3373}"/>
          </ac:spMkLst>
        </pc:spChg>
        <pc:spChg chg="add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86" creationId="{2F9C493A-9F03-49B4-B3FB-19CE5AC115BE}"/>
          </ac:spMkLst>
        </pc:spChg>
        <pc:spChg chg="add">
          <ac:chgData name="Andrei-Paul Țocu" userId="80396b24-ad28-4dfe-bc1e-e2fe9e180c51" providerId="ADAL" clId="{6299CF9F-50BD-43F4-BC21-4EFC0B662959}" dt="2022-04-01T13:39:14.431" v="952" actId="26606"/>
          <ac:spMkLst>
            <pc:docMk/>
            <pc:sldMk cId="340987194" sldId="262"/>
            <ac:spMk id="199" creationId="{55820E42-2F9D-41EF-B67F-522A133B3373}"/>
          </ac:spMkLst>
        </pc:spChg>
        <pc:grpChg chg="add del">
          <ac:chgData name="Andrei-Paul Țocu" userId="80396b24-ad28-4dfe-bc1e-e2fe9e180c51" providerId="ADAL" clId="{6299CF9F-50BD-43F4-BC21-4EFC0B662959}" dt="2022-04-01T13:19:12.189" v="265" actId="26606"/>
          <ac:grpSpMkLst>
            <pc:docMk/>
            <pc:sldMk cId="340987194" sldId="262"/>
            <ac:grpSpMk id="34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19:12.189" v="265" actId="26606"/>
          <ac:grpSpMkLst>
            <pc:docMk/>
            <pc:sldMk cId="340987194" sldId="262"/>
            <ac:grpSpMk id="42" creationId="{13D9BC31-B57D-4933-AD83-94F462D4C2F9}"/>
          </ac:grpSpMkLst>
        </pc:grpChg>
        <pc:grpChg chg="add del">
          <ac:chgData name="Andrei-Paul Țocu" userId="80396b24-ad28-4dfe-bc1e-e2fe9e180c51" providerId="ADAL" clId="{6299CF9F-50BD-43F4-BC21-4EFC0B662959}" dt="2022-04-01T13:19:01.855" v="250" actId="26606"/>
          <ac:grpSpMkLst>
            <pc:docMk/>
            <pc:sldMk cId="340987194" sldId="262"/>
            <ac:grpSpMk id="58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19:01.855" v="250" actId="26606"/>
          <ac:grpSpMkLst>
            <pc:docMk/>
            <pc:sldMk cId="340987194" sldId="262"/>
            <ac:grpSpMk id="68" creationId="{13D9BC31-B57D-4933-AD83-94F462D4C2F9}"/>
          </ac:grpSpMkLst>
        </pc:grpChg>
        <pc:grpChg chg="add del">
          <ac:chgData name="Andrei-Paul Țocu" userId="80396b24-ad28-4dfe-bc1e-e2fe9e180c51" providerId="ADAL" clId="{6299CF9F-50BD-43F4-BC21-4EFC0B662959}" dt="2022-04-01T13:19:03.403" v="252" actId="26606"/>
          <ac:grpSpMkLst>
            <pc:docMk/>
            <pc:sldMk cId="340987194" sldId="262"/>
            <ac:grpSpMk id="79" creationId="{6C02F4BE-6538-4CAD-B506-5FEB41D378BC}"/>
          </ac:grpSpMkLst>
        </pc:grpChg>
        <pc:grpChg chg="add del">
          <ac:chgData name="Andrei-Paul Țocu" userId="80396b24-ad28-4dfe-bc1e-e2fe9e180c51" providerId="ADAL" clId="{6299CF9F-50BD-43F4-BC21-4EFC0B662959}" dt="2022-04-01T13:19:03.403" v="252" actId="26606"/>
          <ac:grpSpMkLst>
            <pc:docMk/>
            <pc:sldMk cId="340987194" sldId="262"/>
            <ac:grpSpMk id="86" creationId="{12DB770A-658D-4212-9BF2-236070D5D7A4}"/>
          </ac:grpSpMkLst>
        </pc:grpChg>
        <pc:grpChg chg="add del">
          <ac:chgData name="Andrei-Paul Țocu" userId="80396b24-ad28-4dfe-bc1e-e2fe9e180c51" providerId="ADAL" clId="{6299CF9F-50BD-43F4-BC21-4EFC0B662959}" dt="2022-04-01T13:19:04.856" v="254" actId="26606"/>
          <ac:grpSpMkLst>
            <pc:docMk/>
            <pc:sldMk cId="340987194" sldId="262"/>
            <ac:grpSpMk id="96" creationId="{2EDC2578-BDB0-4118-975D-CFCE02823D48}"/>
          </ac:grpSpMkLst>
        </pc:grpChg>
        <pc:grpChg chg="add del">
          <ac:chgData name="Andrei-Paul Țocu" userId="80396b24-ad28-4dfe-bc1e-e2fe9e180c51" providerId="ADAL" clId="{6299CF9F-50BD-43F4-BC21-4EFC0B662959}" dt="2022-04-01T13:19:05.874" v="256" actId="26606"/>
          <ac:grpSpMkLst>
            <pc:docMk/>
            <pc:sldMk cId="340987194" sldId="262"/>
            <ac:grpSpMk id="101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19:05.874" v="256" actId="26606"/>
          <ac:grpSpMkLst>
            <pc:docMk/>
            <pc:sldMk cId="340987194" sldId="262"/>
            <ac:grpSpMk id="107" creationId="{E700C1F5-B637-45FE-96CC-270D263A597B}"/>
          </ac:grpSpMkLst>
        </pc:grpChg>
        <pc:grpChg chg="add del">
          <ac:chgData name="Andrei-Paul Țocu" userId="80396b24-ad28-4dfe-bc1e-e2fe9e180c51" providerId="ADAL" clId="{6299CF9F-50BD-43F4-BC21-4EFC0B662959}" dt="2022-04-01T13:19:07.168" v="258" actId="26606"/>
          <ac:grpSpMkLst>
            <pc:docMk/>
            <pc:sldMk cId="340987194" sldId="262"/>
            <ac:grpSpMk id="111" creationId="{6C02F4BE-6538-4CAD-B506-5FEB41D378BC}"/>
          </ac:grpSpMkLst>
        </pc:grpChg>
        <pc:grpChg chg="add del">
          <ac:chgData name="Andrei-Paul Țocu" userId="80396b24-ad28-4dfe-bc1e-e2fe9e180c51" providerId="ADAL" clId="{6299CF9F-50BD-43F4-BC21-4EFC0B662959}" dt="2022-04-01T13:19:07.168" v="258" actId="26606"/>
          <ac:grpSpMkLst>
            <pc:docMk/>
            <pc:sldMk cId="340987194" sldId="262"/>
            <ac:grpSpMk id="115" creationId="{12DB770A-658D-4212-9BF2-236070D5D7A4}"/>
          </ac:grpSpMkLst>
        </pc:grpChg>
        <pc:grpChg chg="add del">
          <ac:chgData name="Andrei-Paul Țocu" userId="80396b24-ad28-4dfe-bc1e-e2fe9e180c51" providerId="ADAL" clId="{6299CF9F-50BD-43F4-BC21-4EFC0B662959}" dt="2022-04-01T13:19:09.538" v="260" actId="26606"/>
          <ac:grpSpMkLst>
            <pc:docMk/>
            <pc:sldMk cId="340987194" sldId="262"/>
            <ac:grpSpMk id="126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19:09.538" v="260" actId="26606"/>
          <ac:grpSpMkLst>
            <pc:docMk/>
            <pc:sldMk cId="340987194" sldId="262"/>
            <ac:grpSpMk id="131" creationId="{E700C1F5-B637-45FE-96CC-270D263A597B}"/>
          </ac:grpSpMkLst>
        </pc:grpChg>
        <pc:grpChg chg="add del">
          <ac:chgData name="Andrei-Paul Țocu" userId="80396b24-ad28-4dfe-bc1e-e2fe9e180c51" providerId="ADAL" clId="{6299CF9F-50BD-43F4-BC21-4EFC0B662959}" dt="2022-04-01T13:19:10.190" v="262" actId="26606"/>
          <ac:grpSpMkLst>
            <pc:docMk/>
            <pc:sldMk cId="340987194" sldId="262"/>
            <ac:grpSpMk id="134" creationId="{C5035748-E666-464D-B95F-ED8146346809}"/>
          </ac:grpSpMkLst>
        </pc:grpChg>
        <pc:grpChg chg="add del">
          <ac:chgData name="Andrei-Paul Țocu" userId="80396b24-ad28-4dfe-bc1e-e2fe9e180c51" providerId="ADAL" clId="{6299CF9F-50BD-43F4-BC21-4EFC0B662959}" dt="2022-04-01T13:19:12.179" v="264" actId="26606"/>
          <ac:grpSpMkLst>
            <pc:docMk/>
            <pc:sldMk cId="340987194" sldId="262"/>
            <ac:grpSpMk id="138" creationId="{5E46079A-4648-465E-9D1A-479174C99FFA}"/>
          </ac:grpSpMkLst>
        </pc:grpChg>
        <pc:grpChg chg="add del">
          <ac:chgData name="Andrei-Paul Țocu" userId="80396b24-ad28-4dfe-bc1e-e2fe9e180c51" providerId="ADAL" clId="{6299CF9F-50BD-43F4-BC21-4EFC0B662959}" dt="2022-04-01T13:19:12.179" v="264" actId="26606"/>
          <ac:grpSpMkLst>
            <pc:docMk/>
            <pc:sldMk cId="340987194" sldId="262"/>
            <ac:grpSpMk id="145" creationId="{756DB040-BB4B-446D-9172-7253A56604B0}"/>
          </ac:grpSpMkLst>
        </pc:grpChg>
        <pc:grpChg chg="add del">
          <ac:chgData name="Andrei-Paul Țocu" userId="80396b24-ad28-4dfe-bc1e-e2fe9e180c51" providerId="ADAL" clId="{6299CF9F-50BD-43F4-BC21-4EFC0B662959}" dt="2022-04-01T13:29:02.051" v="282" actId="26606"/>
          <ac:grpSpMkLst>
            <pc:docMk/>
            <pc:sldMk cId="340987194" sldId="262"/>
            <ac:grpSpMk id="150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29:02.051" v="282" actId="26606"/>
          <ac:grpSpMkLst>
            <pc:docMk/>
            <pc:sldMk cId="340987194" sldId="262"/>
            <ac:grpSpMk id="153" creationId="{13D9BC31-B57D-4933-AD83-94F462D4C2F9}"/>
          </ac:grpSpMkLst>
        </pc:grpChg>
        <pc:grpChg chg="add del">
          <ac:chgData name="Andrei-Paul Țocu" userId="80396b24-ad28-4dfe-bc1e-e2fe9e180c51" providerId="ADAL" clId="{6299CF9F-50BD-43F4-BC21-4EFC0B662959}" dt="2022-04-01T13:39:14.431" v="952" actId="26606"/>
          <ac:grpSpMkLst>
            <pc:docMk/>
            <pc:sldMk cId="340987194" sldId="262"/>
            <ac:grpSpMk id="167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39:14.431" v="952" actId="26606"/>
          <ac:grpSpMkLst>
            <pc:docMk/>
            <pc:sldMk cId="340987194" sldId="262"/>
            <ac:grpSpMk id="177" creationId="{13D9BC31-B57D-4933-AD83-94F462D4C2F9}"/>
          </ac:grpSpMkLst>
        </pc:grpChg>
        <pc:grpChg chg="add">
          <ac:chgData name="Andrei-Paul Țocu" userId="80396b24-ad28-4dfe-bc1e-e2fe9e180c51" providerId="ADAL" clId="{6299CF9F-50BD-43F4-BC21-4EFC0B662959}" dt="2022-04-01T13:39:14.431" v="952" actId="26606"/>
          <ac:grpSpMkLst>
            <pc:docMk/>
            <pc:sldMk cId="340987194" sldId="262"/>
            <ac:grpSpMk id="191" creationId="{61BBAB6F-65E6-4E2B-B363-6AB27C84E0C1}"/>
          </ac:grpSpMkLst>
        </pc:grpChg>
        <pc:grpChg chg="add">
          <ac:chgData name="Andrei-Paul Țocu" userId="80396b24-ad28-4dfe-bc1e-e2fe9e180c51" providerId="ADAL" clId="{6299CF9F-50BD-43F4-BC21-4EFC0B662959}" dt="2022-04-01T13:39:14.431" v="952" actId="26606"/>
          <ac:grpSpMkLst>
            <pc:docMk/>
            <pc:sldMk cId="340987194" sldId="262"/>
            <ac:grpSpMk id="201" creationId="{13D9BC31-B57D-4933-AD83-94F462D4C2F9}"/>
          </ac:grpSpMkLst>
        </pc:grpChg>
        <pc:picChg chg="add del mod">
          <ac:chgData name="Andrei-Paul Țocu" userId="80396b24-ad28-4dfe-bc1e-e2fe9e180c51" providerId="ADAL" clId="{6299CF9F-50BD-43F4-BC21-4EFC0B662959}" dt="2022-04-01T13:18:52.343" v="245" actId="478"/>
          <ac:picMkLst>
            <pc:docMk/>
            <pc:sldMk cId="340987194" sldId="262"/>
            <ac:picMk id="5" creationId="{30E2DBC5-FD1D-463A-9AB8-7B466D7C74A7}"/>
          </ac:picMkLst>
        </pc:picChg>
        <pc:picChg chg="add del mod">
          <ac:chgData name="Andrei-Paul Țocu" userId="80396b24-ad28-4dfe-bc1e-e2fe9e180c51" providerId="ADAL" clId="{6299CF9F-50BD-43F4-BC21-4EFC0B662959}" dt="2022-04-01T13:28:41.506" v="280" actId="478"/>
          <ac:picMkLst>
            <pc:docMk/>
            <pc:sldMk cId="340987194" sldId="262"/>
            <ac:picMk id="7" creationId="{7778B711-88FF-4C09-9904-89F9E9ADC38C}"/>
          </ac:picMkLst>
        </pc:picChg>
        <pc:picChg chg="add mod">
          <ac:chgData name="Andrei-Paul Țocu" userId="80396b24-ad28-4dfe-bc1e-e2fe9e180c51" providerId="ADAL" clId="{6299CF9F-50BD-43F4-BC21-4EFC0B662959}" dt="2022-04-01T13:29:02.051" v="282" actId="26606"/>
          <ac:picMkLst>
            <pc:docMk/>
            <pc:sldMk cId="340987194" sldId="262"/>
            <ac:picMk id="8" creationId="{204E7146-8444-45B6-8AEE-D5FB202FAF1E}"/>
          </ac:picMkLst>
        </pc:picChg>
        <pc:picChg chg="del">
          <ac:chgData name="Andrei-Paul Țocu" userId="80396b24-ad28-4dfe-bc1e-e2fe9e180c51" providerId="ADAL" clId="{6299CF9F-50BD-43F4-BC21-4EFC0B662959}" dt="2022-04-01T13:18:49.786" v="244" actId="478"/>
          <ac:picMkLst>
            <pc:docMk/>
            <pc:sldMk cId="340987194" sldId="262"/>
            <ac:picMk id="40" creationId="{1A6213A8-F70A-0FD3-E20B-441D1AE1C7A3}"/>
          </ac:picMkLst>
        </pc:picChg>
      </pc:sldChg>
      <pc:sldChg chg="addSp delSp modSp mod">
        <pc:chgData name="Andrei-Paul Țocu" userId="80396b24-ad28-4dfe-bc1e-e2fe9e180c51" providerId="ADAL" clId="{6299CF9F-50BD-43F4-BC21-4EFC0B662959}" dt="2022-04-01T14:34:32.822" v="2213" actId="20577"/>
        <pc:sldMkLst>
          <pc:docMk/>
          <pc:sldMk cId="803139398" sldId="263"/>
        </pc:sldMkLst>
        <pc:spChg chg="mod">
          <ac:chgData name="Andrei-Paul Țocu" userId="80396b24-ad28-4dfe-bc1e-e2fe9e180c51" providerId="ADAL" clId="{6299CF9F-50BD-43F4-BC21-4EFC0B662959}" dt="2022-04-01T14:34:32.822" v="2213" actId="20577"/>
          <ac:spMkLst>
            <pc:docMk/>
            <pc:sldMk cId="803139398" sldId="263"/>
            <ac:spMk id="3" creationId="{BE92B9AC-2B9F-824A-8954-429169372AD3}"/>
          </ac:spMkLst>
        </pc:spChg>
        <pc:spChg chg="del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9" creationId="{2F9C493A-9F03-49B4-B3FB-19CE5AC115BE}"/>
          </ac:spMkLst>
        </pc:spChg>
        <pc:spChg chg="del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11" creationId="{90A46C7D-C1BB-49B8-8D37-39742820E964}"/>
          </ac:spMkLst>
        </pc:spChg>
        <pc:spChg chg="del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21" creationId="{55820E42-2F9D-41EF-B67F-522A133B3373}"/>
          </ac:spMkLst>
        </pc:spChg>
        <pc:spChg chg="add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35" creationId="{2F9C493A-9F03-49B4-B3FB-19CE5AC115BE}"/>
          </ac:spMkLst>
        </pc:spChg>
        <pc:spChg chg="add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37" creationId="{90A46C7D-C1BB-49B8-8D37-39742820E964}"/>
          </ac:spMkLst>
        </pc:spChg>
        <pc:spChg chg="add">
          <ac:chgData name="Andrei-Paul Țocu" userId="80396b24-ad28-4dfe-bc1e-e2fe9e180c51" providerId="ADAL" clId="{6299CF9F-50BD-43F4-BC21-4EFC0B662959}" dt="2022-04-01T14:09:11.639" v="1702" actId="26606"/>
          <ac:spMkLst>
            <pc:docMk/>
            <pc:sldMk cId="803139398" sldId="263"/>
            <ac:spMk id="47" creationId="{55820E42-2F9D-41EF-B67F-522A133B3373}"/>
          </ac:spMkLst>
        </pc:spChg>
        <pc:grpChg chg="del">
          <ac:chgData name="Andrei-Paul Țocu" userId="80396b24-ad28-4dfe-bc1e-e2fe9e180c51" providerId="ADAL" clId="{6299CF9F-50BD-43F4-BC21-4EFC0B662959}" dt="2022-04-01T14:09:11.639" v="1702" actId="26606"/>
          <ac:grpSpMkLst>
            <pc:docMk/>
            <pc:sldMk cId="803139398" sldId="263"/>
            <ac:grpSpMk id="13" creationId="{61BBAB6F-65E6-4E2B-B363-6AB27C84E0C1}"/>
          </ac:grpSpMkLst>
        </pc:grpChg>
        <pc:grpChg chg="del">
          <ac:chgData name="Andrei-Paul Țocu" userId="80396b24-ad28-4dfe-bc1e-e2fe9e180c51" providerId="ADAL" clId="{6299CF9F-50BD-43F4-BC21-4EFC0B662959}" dt="2022-04-01T14:09:11.639" v="1702" actId="26606"/>
          <ac:grpSpMkLst>
            <pc:docMk/>
            <pc:sldMk cId="803139398" sldId="263"/>
            <ac:grpSpMk id="23" creationId="{13D9BC31-B57D-4933-AD83-94F462D4C2F9}"/>
          </ac:grpSpMkLst>
        </pc:grpChg>
        <pc:grpChg chg="add">
          <ac:chgData name="Andrei-Paul Țocu" userId="80396b24-ad28-4dfe-bc1e-e2fe9e180c51" providerId="ADAL" clId="{6299CF9F-50BD-43F4-BC21-4EFC0B662959}" dt="2022-04-01T14:09:11.639" v="1702" actId="26606"/>
          <ac:grpSpMkLst>
            <pc:docMk/>
            <pc:sldMk cId="803139398" sldId="263"/>
            <ac:grpSpMk id="39" creationId="{61BBAB6F-65E6-4E2B-B363-6AB27C84E0C1}"/>
          </ac:grpSpMkLst>
        </pc:grpChg>
        <pc:grpChg chg="add">
          <ac:chgData name="Andrei-Paul Țocu" userId="80396b24-ad28-4dfe-bc1e-e2fe9e180c51" providerId="ADAL" clId="{6299CF9F-50BD-43F4-BC21-4EFC0B662959}" dt="2022-04-01T14:09:11.639" v="1702" actId="26606"/>
          <ac:grpSpMkLst>
            <pc:docMk/>
            <pc:sldMk cId="803139398" sldId="263"/>
            <ac:grpSpMk id="49" creationId="{13D9BC31-B57D-4933-AD83-94F462D4C2F9}"/>
          </ac:grpSpMkLst>
        </pc:grpChg>
        <pc:picChg chg="del">
          <ac:chgData name="Andrei-Paul Țocu" userId="80396b24-ad28-4dfe-bc1e-e2fe9e180c51" providerId="ADAL" clId="{6299CF9F-50BD-43F4-BC21-4EFC0B662959}" dt="2022-04-01T14:08:22.350" v="1698" actId="478"/>
          <ac:picMkLst>
            <pc:docMk/>
            <pc:sldMk cId="803139398" sldId="263"/>
            <ac:picMk id="5" creationId="{1EC9275B-F82F-BE03-7E58-76570A58E824}"/>
          </ac:picMkLst>
        </pc:picChg>
        <pc:picChg chg="add mod">
          <ac:chgData name="Andrei-Paul Țocu" userId="80396b24-ad28-4dfe-bc1e-e2fe9e180c51" providerId="ADAL" clId="{6299CF9F-50BD-43F4-BC21-4EFC0B662959}" dt="2022-04-01T14:09:11.639" v="1702" actId="26606"/>
          <ac:picMkLst>
            <pc:docMk/>
            <pc:sldMk cId="803139398" sldId="263"/>
            <ac:picMk id="6" creationId="{A5264B71-FC8B-4A66-89AA-A99C652F10FB}"/>
          </ac:picMkLst>
        </pc:picChg>
      </pc:sldChg>
      <pc:sldChg chg="addSp delSp modSp mod">
        <pc:chgData name="Andrei-Paul Țocu" userId="80396b24-ad28-4dfe-bc1e-e2fe9e180c51" providerId="ADAL" clId="{6299CF9F-50BD-43F4-BC21-4EFC0B662959}" dt="2022-04-01T13:51:53.530" v="1572" actId="20577"/>
        <pc:sldMkLst>
          <pc:docMk/>
          <pc:sldMk cId="3664428958" sldId="264"/>
        </pc:sldMkLst>
        <pc:spChg chg="mod">
          <ac:chgData name="Andrei-Paul Țocu" userId="80396b24-ad28-4dfe-bc1e-e2fe9e180c51" providerId="ADAL" clId="{6299CF9F-50BD-43F4-BC21-4EFC0B662959}" dt="2022-04-01T13:51:53.530" v="1572" actId="20577"/>
          <ac:spMkLst>
            <pc:docMk/>
            <pc:sldMk cId="3664428958" sldId="264"/>
            <ac:spMk id="3" creationId="{73053166-BC6D-8B4F-8014-878E7C29FC46}"/>
          </ac:spMkLst>
        </pc:spChg>
        <pc:spChg chg="del">
          <ac:chgData name="Andrei-Paul Țocu" userId="80396b24-ad28-4dfe-bc1e-e2fe9e180c51" providerId="ADAL" clId="{6299CF9F-50BD-43F4-BC21-4EFC0B662959}" dt="2022-04-01T13:23:00.531" v="270" actId="26606"/>
          <ac:spMkLst>
            <pc:docMk/>
            <pc:sldMk cId="3664428958" sldId="264"/>
            <ac:spMk id="9" creationId="{2F9C493A-9F03-49B4-B3FB-19CE5AC115BE}"/>
          </ac:spMkLst>
        </pc:spChg>
        <pc:spChg chg="del">
          <ac:chgData name="Andrei-Paul Țocu" userId="80396b24-ad28-4dfe-bc1e-e2fe9e180c51" providerId="ADAL" clId="{6299CF9F-50BD-43F4-BC21-4EFC0B662959}" dt="2022-04-01T13:23:00.531" v="270" actId="26606"/>
          <ac:spMkLst>
            <pc:docMk/>
            <pc:sldMk cId="3664428958" sldId="264"/>
            <ac:spMk id="11" creationId="{90A46C7D-C1BB-49B8-8D37-39742820E964}"/>
          </ac:spMkLst>
        </pc:spChg>
        <pc:spChg chg="del">
          <ac:chgData name="Andrei-Paul Țocu" userId="80396b24-ad28-4dfe-bc1e-e2fe9e180c51" providerId="ADAL" clId="{6299CF9F-50BD-43F4-BC21-4EFC0B662959}" dt="2022-04-01T13:23:00.531" v="270" actId="26606"/>
          <ac:spMkLst>
            <pc:docMk/>
            <pc:sldMk cId="3664428958" sldId="264"/>
            <ac:spMk id="21" creationId="{55820E42-2F9D-41EF-B67F-522A133B3373}"/>
          </ac:spMkLst>
        </pc:spChg>
        <pc:spChg chg="add del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35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37" creationId="{90A46C7D-C1BB-49B8-8D37-39742820E964}"/>
          </ac:spMkLst>
        </pc:spChg>
        <pc:spChg chg="add del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47" creationId="{55820E42-2F9D-41EF-B67F-522A133B3373}"/>
          </ac:spMkLst>
        </pc:spChg>
        <pc:spChg chg="add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61" creationId="{2F9C493A-9F03-49B4-B3FB-19CE5AC115BE}"/>
          </ac:spMkLst>
        </pc:spChg>
        <pc:spChg chg="add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63" creationId="{90A46C7D-C1BB-49B8-8D37-39742820E964}"/>
          </ac:spMkLst>
        </pc:spChg>
        <pc:spChg chg="add">
          <ac:chgData name="Andrei-Paul Țocu" userId="80396b24-ad28-4dfe-bc1e-e2fe9e180c51" providerId="ADAL" clId="{6299CF9F-50BD-43F4-BC21-4EFC0B662959}" dt="2022-04-01T13:26:31.668" v="277" actId="26606"/>
          <ac:spMkLst>
            <pc:docMk/>
            <pc:sldMk cId="3664428958" sldId="264"/>
            <ac:spMk id="73" creationId="{55820E42-2F9D-41EF-B67F-522A133B3373}"/>
          </ac:spMkLst>
        </pc:spChg>
        <pc:grpChg chg="del">
          <ac:chgData name="Andrei-Paul Țocu" userId="80396b24-ad28-4dfe-bc1e-e2fe9e180c51" providerId="ADAL" clId="{6299CF9F-50BD-43F4-BC21-4EFC0B662959}" dt="2022-04-01T13:23:00.531" v="270" actId="26606"/>
          <ac:grpSpMkLst>
            <pc:docMk/>
            <pc:sldMk cId="3664428958" sldId="264"/>
            <ac:grpSpMk id="13" creationId="{61BBAB6F-65E6-4E2B-B363-6AB27C84E0C1}"/>
          </ac:grpSpMkLst>
        </pc:grpChg>
        <pc:grpChg chg="del">
          <ac:chgData name="Andrei-Paul Țocu" userId="80396b24-ad28-4dfe-bc1e-e2fe9e180c51" providerId="ADAL" clId="{6299CF9F-50BD-43F4-BC21-4EFC0B662959}" dt="2022-04-01T13:23:00.531" v="270" actId="26606"/>
          <ac:grpSpMkLst>
            <pc:docMk/>
            <pc:sldMk cId="3664428958" sldId="264"/>
            <ac:grpSpMk id="23" creationId="{13D9BC31-B57D-4933-AD83-94F462D4C2F9}"/>
          </ac:grpSpMkLst>
        </pc:grpChg>
        <pc:grpChg chg="add del">
          <ac:chgData name="Andrei-Paul Țocu" userId="80396b24-ad28-4dfe-bc1e-e2fe9e180c51" providerId="ADAL" clId="{6299CF9F-50BD-43F4-BC21-4EFC0B662959}" dt="2022-04-01T13:26:31.668" v="277" actId="26606"/>
          <ac:grpSpMkLst>
            <pc:docMk/>
            <pc:sldMk cId="3664428958" sldId="264"/>
            <ac:grpSpMk id="39" creationId="{61BBAB6F-65E6-4E2B-B363-6AB27C84E0C1}"/>
          </ac:grpSpMkLst>
        </pc:grpChg>
        <pc:grpChg chg="add del">
          <ac:chgData name="Andrei-Paul Țocu" userId="80396b24-ad28-4dfe-bc1e-e2fe9e180c51" providerId="ADAL" clId="{6299CF9F-50BD-43F4-BC21-4EFC0B662959}" dt="2022-04-01T13:26:31.668" v="277" actId="26606"/>
          <ac:grpSpMkLst>
            <pc:docMk/>
            <pc:sldMk cId="3664428958" sldId="264"/>
            <ac:grpSpMk id="49" creationId="{13D9BC31-B57D-4933-AD83-94F462D4C2F9}"/>
          </ac:grpSpMkLst>
        </pc:grpChg>
        <pc:grpChg chg="add">
          <ac:chgData name="Andrei-Paul Țocu" userId="80396b24-ad28-4dfe-bc1e-e2fe9e180c51" providerId="ADAL" clId="{6299CF9F-50BD-43F4-BC21-4EFC0B662959}" dt="2022-04-01T13:26:31.668" v="277" actId="26606"/>
          <ac:grpSpMkLst>
            <pc:docMk/>
            <pc:sldMk cId="3664428958" sldId="264"/>
            <ac:grpSpMk id="65" creationId="{61BBAB6F-65E6-4E2B-B363-6AB27C84E0C1}"/>
          </ac:grpSpMkLst>
        </pc:grpChg>
        <pc:grpChg chg="add">
          <ac:chgData name="Andrei-Paul Țocu" userId="80396b24-ad28-4dfe-bc1e-e2fe9e180c51" providerId="ADAL" clId="{6299CF9F-50BD-43F4-BC21-4EFC0B662959}" dt="2022-04-01T13:26:31.668" v="277" actId="26606"/>
          <ac:grpSpMkLst>
            <pc:docMk/>
            <pc:sldMk cId="3664428958" sldId="264"/>
            <ac:grpSpMk id="75" creationId="{13D9BC31-B57D-4933-AD83-94F462D4C2F9}"/>
          </ac:grpSpMkLst>
        </pc:grpChg>
        <pc:picChg chg="add del mod">
          <ac:chgData name="Andrei-Paul Țocu" userId="80396b24-ad28-4dfe-bc1e-e2fe9e180c51" providerId="ADAL" clId="{6299CF9F-50BD-43F4-BC21-4EFC0B662959}" dt="2022-04-01T13:26:29.246" v="273" actId="478"/>
          <ac:picMkLst>
            <pc:docMk/>
            <pc:sldMk cId="3664428958" sldId="264"/>
            <ac:picMk id="4" creationId="{EFAD6E10-1FB0-4CFB-B716-2AB5C2EBE2F4}"/>
          </ac:picMkLst>
        </pc:picChg>
        <pc:picChg chg="del">
          <ac:chgData name="Andrei-Paul Țocu" userId="80396b24-ad28-4dfe-bc1e-e2fe9e180c51" providerId="ADAL" clId="{6299CF9F-50BD-43F4-BC21-4EFC0B662959}" dt="2022-04-01T13:19:48.015" v="267" actId="478"/>
          <ac:picMkLst>
            <pc:docMk/>
            <pc:sldMk cId="3664428958" sldId="264"/>
            <ac:picMk id="5" creationId="{BA4A280D-9DBC-DB44-099A-9A4B11F1E4AB}"/>
          </ac:picMkLst>
        </pc:picChg>
        <pc:picChg chg="add mod">
          <ac:chgData name="Andrei-Paul Țocu" userId="80396b24-ad28-4dfe-bc1e-e2fe9e180c51" providerId="ADAL" clId="{6299CF9F-50BD-43F4-BC21-4EFC0B662959}" dt="2022-04-01T13:26:31.668" v="277" actId="26606"/>
          <ac:picMkLst>
            <pc:docMk/>
            <pc:sldMk cId="3664428958" sldId="264"/>
            <ac:picMk id="7" creationId="{85B9E7A0-790A-40C2-AF1C-A93F1D4A840D}"/>
          </ac:picMkLst>
        </pc:picChg>
      </pc:sldChg>
      <pc:sldChg chg="del">
        <pc:chgData name="Andrei-Paul Țocu" userId="80396b24-ad28-4dfe-bc1e-e2fe9e180c51" providerId="ADAL" clId="{6299CF9F-50BD-43F4-BC21-4EFC0B662959}" dt="2022-04-01T14:09:22.972" v="1703" actId="47"/>
        <pc:sldMkLst>
          <pc:docMk/>
          <pc:sldMk cId="2035567085" sldId="265"/>
        </pc:sldMkLst>
      </pc:sldChg>
      <pc:sldChg chg="modSp">
        <pc:chgData name="Andrei-Paul Țocu" userId="80396b24-ad28-4dfe-bc1e-e2fe9e180c51" providerId="ADAL" clId="{6299CF9F-50BD-43F4-BC21-4EFC0B662959}" dt="2022-04-01T14:18:45.698" v="1986" actId="2711"/>
        <pc:sldMkLst>
          <pc:docMk/>
          <pc:sldMk cId="1260927759" sldId="266"/>
        </pc:sldMkLst>
        <pc:graphicFrameChg chg="mod">
          <ac:chgData name="Andrei-Paul Țocu" userId="80396b24-ad28-4dfe-bc1e-e2fe9e180c51" providerId="ADAL" clId="{6299CF9F-50BD-43F4-BC21-4EFC0B662959}" dt="2022-04-01T14:18:45.698" v="1986" actId="2711"/>
          <ac:graphicFrameMkLst>
            <pc:docMk/>
            <pc:sldMk cId="1260927759" sldId="266"/>
            <ac:graphicFrameMk id="5" creationId="{15D74D2B-EDC2-179D-FAE7-AD10005037FC}"/>
          </ac:graphicFrameMkLst>
        </pc:graphicFrameChg>
      </pc:sldChg>
      <pc:sldChg chg="modSp mod">
        <pc:chgData name="Andrei-Paul Țocu" userId="80396b24-ad28-4dfe-bc1e-e2fe9e180c51" providerId="ADAL" clId="{6299CF9F-50BD-43F4-BC21-4EFC0B662959}" dt="2022-04-01T14:30:04.300" v="2003" actId="20577"/>
        <pc:sldMkLst>
          <pc:docMk/>
          <pc:sldMk cId="688589448" sldId="267"/>
        </pc:sldMkLst>
        <pc:spChg chg="mod">
          <ac:chgData name="Andrei-Paul Țocu" userId="80396b24-ad28-4dfe-bc1e-e2fe9e180c51" providerId="ADAL" clId="{6299CF9F-50BD-43F4-BC21-4EFC0B662959}" dt="2022-04-01T14:30:04.300" v="2003" actId="20577"/>
          <ac:spMkLst>
            <pc:docMk/>
            <pc:sldMk cId="688589448" sldId="267"/>
            <ac:spMk id="3" creationId="{CC44FCFB-5DB0-FA44-93D6-FD77FC7FEB49}"/>
          </ac:spMkLst>
        </pc:spChg>
      </pc:sldChg>
      <pc:sldChg chg="modSp mod">
        <pc:chgData name="Andrei-Paul Țocu" userId="80396b24-ad28-4dfe-bc1e-e2fe9e180c51" providerId="ADAL" clId="{6299CF9F-50BD-43F4-BC21-4EFC0B662959}" dt="2022-04-01T13:53:35.795" v="1574" actId="20577"/>
        <pc:sldMkLst>
          <pc:docMk/>
          <pc:sldMk cId="1758651858" sldId="268"/>
        </pc:sldMkLst>
        <pc:spChg chg="mod">
          <ac:chgData name="Andrei-Paul Țocu" userId="80396b24-ad28-4dfe-bc1e-e2fe9e180c51" providerId="ADAL" clId="{6299CF9F-50BD-43F4-BC21-4EFC0B662959}" dt="2022-04-01T13:53:35.795" v="1574" actId="20577"/>
          <ac:spMkLst>
            <pc:docMk/>
            <pc:sldMk cId="1758651858" sldId="268"/>
            <ac:spMk id="3" creationId="{748F9B3A-BA9E-AA4B-BBF5-090AD7C9A8AE}"/>
          </ac:spMkLst>
        </pc:spChg>
      </pc:sldChg>
      <pc:sldChg chg="addSp delSp modSp new mod setBg">
        <pc:chgData name="Andrei-Paul Țocu" userId="80396b24-ad28-4dfe-bc1e-e2fe9e180c51" providerId="ADAL" clId="{6299CF9F-50BD-43F4-BC21-4EFC0B662959}" dt="2022-04-01T13:37:11.176" v="926" actId="26606"/>
        <pc:sldMkLst>
          <pc:docMk/>
          <pc:sldMk cId="4208785845" sldId="269"/>
        </pc:sldMkLst>
        <pc:spChg chg="mod">
          <ac:chgData name="Andrei-Paul Țocu" userId="80396b24-ad28-4dfe-bc1e-e2fe9e180c51" providerId="ADAL" clId="{6299CF9F-50BD-43F4-BC21-4EFC0B662959}" dt="2022-04-01T13:37:11.176" v="926" actId="26606"/>
          <ac:spMkLst>
            <pc:docMk/>
            <pc:sldMk cId="4208785845" sldId="269"/>
            <ac:spMk id="2" creationId="{CE57F3B3-DAF4-4238-B2D8-D446B2CD9047}"/>
          </ac:spMkLst>
        </pc:spChg>
        <pc:spChg chg="add del mod">
          <ac:chgData name="Andrei-Paul Țocu" userId="80396b24-ad28-4dfe-bc1e-e2fe9e180c51" providerId="ADAL" clId="{6299CF9F-50BD-43F4-BC21-4EFC0B662959}" dt="2022-04-01T13:37:11.176" v="926" actId="26606"/>
          <ac:spMkLst>
            <pc:docMk/>
            <pc:sldMk cId="4208785845" sldId="269"/>
            <ac:spMk id="3" creationId="{D23264DF-4F92-49CA-93E5-2D9F1AC8B712}"/>
          </ac:spMkLst>
        </pc:spChg>
        <pc:spChg chg="add del">
          <ac:chgData name="Andrei-Paul Țocu" userId="80396b24-ad28-4dfe-bc1e-e2fe9e180c51" providerId="ADAL" clId="{6299CF9F-50BD-43F4-BC21-4EFC0B662959}" dt="2022-04-01T13:37:02.596" v="917" actId="26606"/>
          <ac:spMkLst>
            <pc:docMk/>
            <pc:sldMk cId="4208785845" sldId="269"/>
            <ac:spMk id="9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37:03.675" v="919" actId="26606"/>
          <ac:spMkLst>
            <pc:docMk/>
            <pc:sldMk cId="4208785845" sldId="269"/>
            <ac:spMk id="19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37:04.447" v="921" actId="26606"/>
          <ac:spMkLst>
            <pc:docMk/>
            <pc:sldMk cId="4208785845" sldId="269"/>
            <ac:spMk id="28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37:05.487" v="923" actId="26606"/>
          <ac:spMkLst>
            <pc:docMk/>
            <pc:sldMk cId="4208785845" sldId="269"/>
            <ac:spMk id="32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37:11.161" v="925" actId="26606"/>
          <ac:spMkLst>
            <pc:docMk/>
            <pc:sldMk cId="4208785845" sldId="269"/>
            <ac:spMk id="41" creationId="{142D98E1-37D2-4470-BF74-845E897954C6}"/>
          </ac:spMkLst>
        </pc:spChg>
        <pc:spChg chg="add del">
          <ac:chgData name="Andrei-Paul Țocu" userId="80396b24-ad28-4dfe-bc1e-e2fe9e180c51" providerId="ADAL" clId="{6299CF9F-50BD-43F4-BC21-4EFC0B662959}" dt="2022-04-01T13:37:11.161" v="925" actId="26606"/>
          <ac:spMkLst>
            <pc:docMk/>
            <pc:sldMk cId="4208785845" sldId="269"/>
            <ac:spMk id="42" creationId="{3ED2C98F-B668-4CD9-862F-6BF4AE5D2743}"/>
          </ac:spMkLst>
        </pc:spChg>
        <pc:spChg chg="add">
          <ac:chgData name="Andrei-Paul Țocu" userId="80396b24-ad28-4dfe-bc1e-e2fe9e180c51" providerId="ADAL" clId="{6299CF9F-50BD-43F4-BC21-4EFC0B662959}" dt="2022-04-01T13:37:11.176" v="926" actId="26606"/>
          <ac:spMkLst>
            <pc:docMk/>
            <pc:sldMk cId="4208785845" sldId="269"/>
            <ac:spMk id="45" creationId="{142D98E1-37D2-4470-BF74-845E897954C6}"/>
          </ac:spMkLst>
        </pc:spChg>
        <pc:spChg chg="add">
          <ac:chgData name="Andrei-Paul Țocu" userId="80396b24-ad28-4dfe-bc1e-e2fe9e180c51" providerId="ADAL" clId="{6299CF9F-50BD-43F4-BC21-4EFC0B662959}" dt="2022-04-01T13:37:11.176" v="926" actId="26606"/>
          <ac:spMkLst>
            <pc:docMk/>
            <pc:sldMk cId="4208785845" sldId="269"/>
            <ac:spMk id="46" creationId="{3ED2C98F-B668-4CD9-862F-6BF4AE5D2743}"/>
          </ac:spMkLst>
        </pc:spChg>
        <pc:grpChg chg="add del">
          <ac:chgData name="Andrei-Paul Țocu" userId="80396b24-ad28-4dfe-bc1e-e2fe9e180c51" providerId="ADAL" clId="{6299CF9F-50BD-43F4-BC21-4EFC0B662959}" dt="2022-04-01T13:37:02.596" v="917" actId="26606"/>
          <ac:grpSpMkLst>
            <pc:docMk/>
            <pc:sldMk cId="4208785845" sldId="269"/>
            <ac:grpSpMk id="11" creationId="{91868ACA-CC8C-4FA4-8E32-6DB1C7DA9E27}"/>
          </ac:grpSpMkLst>
        </pc:grpChg>
        <pc:grpChg chg="add del">
          <ac:chgData name="Andrei-Paul Țocu" userId="80396b24-ad28-4dfe-bc1e-e2fe9e180c51" providerId="ADAL" clId="{6299CF9F-50BD-43F4-BC21-4EFC0B662959}" dt="2022-04-01T13:37:03.675" v="919" actId="26606"/>
          <ac:grpSpMkLst>
            <pc:docMk/>
            <pc:sldMk cId="4208785845" sldId="269"/>
            <ac:grpSpMk id="20" creationId="{91868ACA-CC8C-4FA4-8E32-6DB1C7DA9E27}"/>
          </ac:grpSpMkLst>
        </pc:grpChg>
        <pc:grpChg chg="add del">
          <ac:chgData name="Andrei-Paul Țocu" userId="80396b24-ad28-4dfe-bc1e-e2fe9e180c51" providerId="ADAL" clId="{6299CF9F-50BD-43F4-BC21-4EFC0B662959}" dt="2022-04-01T13:37:04.447" v="921" actId="26606"/>
          <ac:grpSpMkLst>
            <pc:docMk/>
            <pc:sldMk cId="4208785845" sldId="269"/>
            <ac:grpSpMk id="29" creationId="{91868ACA-CC8C-4FA4-8E32-6DB1C7DA9E27}"/>
          </ac:grpSpMkLst>
        </pc:grpChg>
        <pc:grpChg chg="add del">
          <ac:chgData name="Andrei-Paul Țocu" userId="80396b24-ad28-4dfe-bc1e-e2fe9e180c51" providerId="ADAL" clId="{6299CF9F-50BD-43F4-BC21-4EFC0B662959}" dt="2022-04-01T13:37:05.487" v="923" actId="26606"/>
          <ac:grpSpMkLst>
            <pc:docMk/>
            <pc:sldMk cId="4208785845" sldId="269"/>
            <ac:grpSpMk id="33" creationId="{91868ACA-CC8C-4FA4-8E32-6DB1C7DA9E27}"/>
          </ac:grpSpMkLst>
        </pc:grpChg>
        <pc:graphicFrameChg chg="add del">
          <ac:chgData name="Andrei-Paul Țocu" userId="80396b24-ad28-4dfe-bc1e-e2fe9e180c51" providerId="ADAL" clId="{6299CF9F-50BD-43F4-BC21-4EFC0B662959}" dt="2022-04-01T13:37:02.596" v="917" actId="26606"/>
          <ac:graphicFrameMkLst>
            <pc:docMk/>
            <pc:sldMk cId="4208785845" sldId="269"/>
            <ac:graphicFrameMk id="5" creationId="{3DBC76C5-2466-ECF4-0DC5-3A662CCB57E9}"/>
          </ac:graphicFrameMkLst>
        </pc:graphicFrameChg>
        <pc:graphicFrameChg chg="add del">
          <ac:chgData name="Andrei-Paul Țocu" userId="80396b24-ad28-4dfe-bc1e-e2fe9e180c51" providerId="ADAL" clId="{6299CF9F-50BD-43F4-BC21-4EFC0B662959}" dt="2022-04-01T13:37:03.675" v="919" actId="26606"/>
          <ac:graphicFrameMkLst>
            <pc:docMk/>
            <pc:sldMk cId="4208785845" sldId="269"/>
            <ac:graphicFrameMk id="26" creationId="{53A8A186-4093-B66A-2CB5-60428B38C729}"/>
          </ac:graphicFrameMkLst>
        </pc:graphicFrameChg>
        <pc:graphicFrameChg chg="add del">
          <ac:chgData name="Andrei-Paul Țocu" userId="80396b24-ad28-4dfe-bc1e-e2fe9e180c51" providerId="ADAL" clId="{6299CF9F-50BD-43F4-BC21-4EFC0B662959}" dt="2022-04-01T13:37:04.447" v="921" actId="26606"/>
          <ac:graphicFrameMkLst>
            <pc:docMk/>
            <pc:sldMk cId="4208785845" sldId="269"/>
            <ac:graphicFrameMk id="30" creationId="{3DBC76C5-2466-ECF4-0DC5-3A662CCB57E9}"/>
          </ac:graphicFrameMkLst>
        </pc:graphicFrameChg>
        <pc:graphicFrameChg chg="add del">
          <ac:chgData name="Andrei-Paul Țocu" userId="80396b24-ad28-4dfe-bc1e-e2fe9e180c51" providerId="ADAL" clId="{6299CF9F-50BD-43F4-BC21-4EFC0B662959}" dt="2022-04-01T13:37:05.487" v="923" actId="26606"/>
          <ac:graphicFrameMkLst>
            <pc:docMk/>
            <pc:sldMk cId="4208785845" sldId="269"/>
            <ac:graphicFrameMk id="39" creationId="{53A8A186-4093-B66A-2CB5-60428B38C729}"/>
          </ac:graphicFrameMkLst>
        </pc:graphicFrameChg>
        <pc:graphicFrameChg chg="add del">
          <ac:chgData name="Andrei-Paul Țocu" userId="80396b24-ad28-4dfe-bc1e-e2fe9e180c51" providerId="ADAL" clId="{6299CF9F-50BD-43F4-BC21-4EFC0B662959}" dt="2022-04-01T13:37:11.161" v="925" actId="26606"/>
          <ac:graphicFrameMkLst>
            <pc:docMk/>
            <pc:sldMk cId="4208785845" sldId="269"/>
            <ac:graphicFrameMk id="43" creationId="{4DADF64D-AD7E-B3E3-D0EE-6BF8C2617CB6}"/>
          </ac:graphicFrameMkLst>
        </pc:graphicFrameChg>
        <pc:graphicFrameChg chg="add">
          <ac:chgData name="Andrei-Paul Țocu" userId="80396b24-ad28-4dfe-bc1e-e2fe9e180c51" providerId="ADAL" clId="{6299CF9F-50BD-43F4-BC21-4EFC0B662959}" dt="2022-04-01T13:37:11.176" v="926" actId="26606"/>
          <ac:graphicFrameMkLst>
            <pc:docMk/>
            <pc:sldMk cId="4208785845" sldId="269"/>
            <ac:graphicFrameMk id="47" creationId="{D026E516-8621-6134-8D3D-3D37D9DEBC68}"/>
          </ac:graphicFrameMkLst>
        </pc:graphicFrameChg>
      </pc:sldChg>
      <pc:sldChg chg="modSp add mod ord">
        <pc:chgData name="Andrei-Paul Țocu" userId="80396b24-ad28-4dfe-bc1e-e2fe9e180c51" providerId="ADAL" clId="{6299CF9F-50BD-43F4-BC21-4EFC0B662959}" dt="2022-04-01T13:41:04.828" v="1009" actId="20577"/>
        <pc:sldMkLst>
          <pc:docMk/>
          <pc:sldMk cId="3497609348" sldId="270"/>
        </pc:sldMkLst>
        <pc:spChg chg="mod">
          <ac:chgData name="Andrei-Paul Țocu" userId="80396b24-ad28-4dfe-bc1e-e2fe9e180c51" providerId="ADAL" clId="{6299CF9F-50BD-43F4-BC21-4EFC0B662959}" dt="2022-04-01T13:41:04.828" v="1009" actId="20577"/>
          <ac:spMkLst>
            <pc:docMk/>
            <pc:sldMk cId="3497609348" sldId="270"/>
            <ac:spMk id="3" creationId="{5F1023C9-BA97-AB43-A56F-AC5DBE629129}"/>
          </ac:spMkLst>
        </pc:spChg>
      </pc:sldChg>
      <pc:sldChg chg="addSp delSp modSp new mod setBg modAnim">
        <pc:chgData name="Andrei-Paul Țocu" userId="80396b24-ad28-4dfe-bc1e-e2fe9e180c51" providerId="ADAL" clId="{6299CF9F-50BD-43F4-BC21-4EFC0B662959}" dt="2022-04-01T14:05:53.336" v="1697" actId="14100"/>
        <pc:sldMkLst>
          <pc:docMk/>
          <pc:sldMk cId="3004556446" sldId="271"/>
        </pc:sldMkLst>
        <pc:spChg chg="mod">
          <ac:chgData name="Andrei-Paul Țocu" userId="80396b24-ad28-4dfe-bc1e-e2fe9e180c51" providerId="ADAL" clId="{6299CF9F-50BD-43F4-BC21-4EFC0B662959}" dt="2022-04-01T13:58:45.197" v="1631" actId="26606"/>
          <ac:spMkLst>
            <pc:docMk/>
            <pc:sldMk cId="3004556446" sldId="271"/>
            <ac:spMk id="2" creationId="{923C940E-5E98-4F79-8670-F975AF2C5012}"/>
          </ac:spMkLst>
        </pc:spChg>
        <pc:spChg chg="del">
          <ac:chgData name="Andrei-Paul Țocu" userId="80396b24-ad28-4dfe-bc1e-e2fe9e180c51" providerId="ADAL" clId="{6299CF9F-50BD-43F4-BC21-4EFC0B662959}" dt="2022-04-01T13:58:31.637" v="1630"/>
          <ac:spMkLst>
            <pc:docMk/>
            <pc:sldMk cId="3004556446" sldId="271"/>
            <ac:spMk id="3" creationId="{AD1DF318-B143-4A69-9410-3307D0663E48}"/>
          </ac:spMkLst>
        </pc:spChg>
        <pc:spChg chg="add">
          <ac:chgData name="Andrei-Paul Țocu" userId="80396b24-ad28-4dfe-bc1e-e2fe9e180c51" providerId="ADAL" clId="{6299CF9F-50BD-43F4-BC21-4EFC0B662959}" dt="2022-04-01T13:58:45.197" v="1631" actId="26606"/>
          <ac:spMkLst>
            <pc:docMk/>
            <pc:sldMk cId="3004556446" sldId="271"/>
            <ac:spMk id="9" creationId="{435959F4-53DA-47FF-BC24-1E5B75C69876}"/>
          </ac:spMkLst>
        </pc:spChg>
        <pc:spChg chg="add">
          <ac:chgData name="Andrei-Paul Țocu" userId="80396b24-ad28-4dfe-bc1e-e2fe9e180c51" providerId="ADAL" clId="{6299CF9F-50BD-43F4-BC21-4EFC0B662959}" dt="2022-04-01T13:58:45.197" v="1631" actId="26606"/>
          <ac:spMkLst>
            <pc:docMk/>
            <pc:sldMk cId="3004556446" sldId="271"/>
            <ac:spMk id="20" creationId="{59226104-0061-4319-8237-9C001BF85D49}"/>
          </ac:spMkLst>
        </pc:spChg>
        <pc:spChg chg="add">
          <ac:chgData name="Andrei-Paul Țocu" userId="80396b24-ad28-4dfe-bc1e-e2fe9e180c51" providerId="ADAL" clId="{6299CF9F-50BD-43F4-BC21-4EFC0B662959}" dt="2022-04-01T13:58:45.197" v="1631" actId="26606"/>
          <ac:spMkLst>
            <pc:docMk/>
            <pc:sldMk cId="3004556446" sldId="271"/>
            <ac:spMk id="30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3:58:45.197" v="1631" actId="26606"/>
          <ac:spMkLst>
            <pc:docMk/>
            <pc:sldMk cId="3004556446" sldId="271"/>
            <ac:spMk id="40" creationId="{A019653D-2F73-443C-916C-3E9277B43C4E}"/>
          </ac:spMkLst>
        </pc:spChg>
        <pc:grpChg chg="add">
          <ac:chgData name="Andrei-Paul Țocu" userId="80396b24-ad28-4dfe-bc1e-e2fe9e180c51" providerId="ADAL" clId="{6299CF9F-50BD-43F4-BC21-4EFC0B662959}" dt="2022-04-01T13:58:45.197" v="1631" actId="26606"/>
          <ac:grpSpMkLst>
            <pc:docMk/>
            <pc:sldMk cId="3004556446" sldId="271"/>
            <ac:grpSpMk id="11" creationId="{A7CF83E8-F6F0-41E3-B580-7412A04DDFB5}"/>
          </ac:grpSpMkLst>
        </pc:grpChg>
        <pc:grpChg chg="add">
          <ac:chgData name="Andrei-Paul Țocu" userId="80396b24-ad28-4dfe-bc1e-e2fe9e180c51" providerId="ADAL" clId="{6299CF9F-50BD-43F4-BC21-4EFC0B662959}" dt="2022-04-01T13:58:45.197" v="1631" actId="26606"/>
          <ac:grpSpMkLst>
            <pc:docMk/>
            <pc:sldMk cId="3004556446" sldId="271"/>
            <ac:grpSpMk id="22" creationId="{51B01909-73B8-4486-A749-C643B1D7E361}"/>
          </ac:grpSpMkLst>
        </pc:grpChg>
        <pc:grpChg chg="add">
          <ac:chgData name="Andrei-Paul Țocu" userId="80396b24-ad28-4dfe-bc1e-e2fe9e180c51" providerId="ADAL" clId="{6299CF9F-50BD-43F4-BC21-4EFC0B662959}" dt="2022-04-01T13:58:45.197" v="1631" actId="26606"/>
          <ac:grpSpMkLst>
            <pc:docMk/>
            <pc:sldMk cId="3004556446" sldId="271"/>
            <ac:grpSpMk id="32" creationId="{06B4C967-D337-479B-87CA-7587B7FCFF5E}"/>
          </ac:grpSpMkLst>
        </pc:grpChg>
        <pc:grpChg chg="add">
          <ac:chgData name="Andrei-Paul Țocu" userId="80396b24-ad28-4dfe-bc1e-e2fe9e180c51" providerId="ADAL" clId="{6299CF9F-50BD-43F4-BC21-4EFC0B662959}" dt="2022-04-01T13:58:45.197" v="1631" actId="26606"/>
          <ac:grpSpMkLst>
            <pc:docMk/>
            <pc:sldMk cId="3004556446" sldId="271"/>
            <ac:grpSpMk id="42" creationId="{7F3CC54C-8A5F-42B2-80EF-40005E1BB42E}"/>
          </ac:grpSpMkLst>
        </pc:grpChg>
        <pc:picChg chg="add mod">
          <ac:chgData name="Andrei-Paul Țocu" userId="80396b24-ad28-4dfe-bc1e-e2fe9e180c51" providerId="ADAL" clId="{6299CF9F-50BD-43F4-BC21-4EFC0B662959}" dt="2022-04-01T14:05:53.336" v="1697" actId="14100"/>
          <ac:picMkLst>
            <pc:docMk/>
            <pc:sldMk cId="3004556446" sldId="271"/>
            <ac:picMk id="4" creationId="{E1330B20-5F30-4E4E-9952-BEB969BC845F}"/>
          </ac:picMkLst>
        </pc:picChg>
      </pc:sldChg>
      <pc:sldChg chg="addSp delSp modSp new mod setBg modAnim">
        <pc:chgData name="Andrei-Paul Țocu" userId="80396b24-ad28-4dfe-bc1e-e2fe9e180c51" providerId="ADAL" clId="{6299CF9F-50BD-43F4-BC21-4EFC0B662959}" dt="2022-04-01T14:00:38.583" v="1668" actId="14100"/>
        <pc:sldMkLst>
          <pc:docMk/>
          <pc:sldMk cId="1947382198" sldId="272"/>
        </pc:sldMkLst>
        <pc:spChg chg="mo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2" creationId="{E873AAF9-76D1-4869-9C21-7DC66EE0F1F4}"/>
          </ac:spMkLst>
        </pc:spChg>
        <pc:spChg chg="del">
          <ac:chgData name="Andrei-Paul Țocu" userId="80396b24-ad28-4dfe-bc1e-e2fe9e180c51" providerId="ADAL" clId="{6299CF9F-50BD-43F4-BC21-4EFC0B662959}" dt="2022-04-01T13:59:51.009" v="1655"/>
          <ac:spMkLst>
            <pc:docMk/>
            <pc:sldMk cId="1947382198" sldId="272"/>
            <ac:spMk id="3" creationId="{13C260D1-15C2-45D0-8AE0-8190632916DD}"/>
          </ac:spMkLst>
        </pc:spChg>
        <pc:spChg chg="ad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10" creationId="{435959F4-53DA-47FF-BC24-1E5B75C69876}"/>
          </ac:spMkLst>
        </pc:spChg>
        <pc:spChg chg="ad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21" creationId="{59226104-0061-4319-8237-9C001BF85D49}"/>
          </ac:spMkLst>
        </pc:spChg>
        <pc:spChg chg="ad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31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33" creationId="{8972B65B-8AFA-4B5C-BFC6-E443F37775FF}"/>
          </ac:spMkLst>
        </pc:spChg>
        <pc:spChg chg="add">
          <ac:chgData name="Andrei-Paul Țocu" userId="80396b24-ad28-4dfe-bc1e-e2fe9e180c51" providerId="ADAL" clId="{6299CF9F-50BD-43F4-BC21-4EFC0B662959}" dt="2022-04-01T14:00:08.776" v="1658" actId="26606"/>
          <ac:spMkLst>
            <pc:docMk/>
            <pc:sldMk cId="1947382198" sldId="272"/>
            <ac:spMk id="43" creationId="{286E5E1D-FD49-448F-83C8-E06466BE54BB}"/>
          </ac:spMkLst>
        </pc:spChg>
        <pc:grpChg chg="add">
          <ac:chgData name="Andrei-Paul Țocu" userId="80396b24-ad28-4dfe-bc1e-e2fe9e180c51" providerId="ADAL" clId="{6299CF9F-50BD-43F4-BC21-4EFC0B662959}" dt="2022-04-01T14:00:08.776" v="1658" actId="26606"/>
          <ac:grpSpMkLst>
            <pc:docMk/>
            <pc:sldMk cId="1947382198" sldId="272"/>
            <ac:grpSpMk id="12" creationId="{A7CF83E8-F6F0-41E3-B580-7412A04DDFB5}"/>
          </ac:grpSpMkLst>
        </pc:grpChg>
        <pc:grpChg chg="add">
          <ac:chgData name="Andrei-Paul Țocu" userId="80396b24-ad28-4dfe-bc1e-e2fe9e180c51" providerId="ADAL" clId="{6299CF9F-50BD-43F4-BC21-4EFC0B662959}" dt="2022-04-01T14:00:08.776" v="1658" actId="26606"/>
          <ac:grpSpMkLst>
            <pc:docMk/>
            <pc:sldMk cId="1947382198" sldId="272"/>
            <ac:grpSpMk id="23" creationId="{51B01909-73B8-4486-A749-C643B1D7E361}"/>
          </ac:grpSpMkLst>
        </pc:grpChg>
        <pc:grpChg chg="add">
          <ac:chgData name="Andrei-Paul Țocu" userId="80396b24-ad28-4dfe-bc1e-e2fe9e180c51" providerId="ADAL" clId="{6299CF9F-50BD-43F4-BC21-4EFC0B662959}" dt="2022-04-01T14:00:08.776" v="1658" actId="26606"/>
          <ac:grpSpMkLst>
            <pc:docMk/>
            <pc:sldMk cId="1947382198" sldId="272"/>
            <ac:grpSpMk id="35" creationId="{8B32F32D-2578-47BA-A8C8-B9CC3F8A0958}"/>
          </ac:grpSpMkLst>
        </pc:grpChg>
        <pc:grpChg chg="add">
          <ac:chgData name="Andrei-Paul Țocu" userId="80396b24-ad28-4dfe-bc1e-e2fe9e180c51" providerId="ADAL" clId="{6299CF9F-50BD-43F4-BC21-4EFC0B662959}" dt="2022-04-01T14:00:08.776" v="1658" actId="26606"/>
          <ac:grpSpMkLst>
            <pc:docMk/>
            <pc:sldMk cId="1947382198" sldId="272"/>
            <ac:grpSpMk id="45" creationId="{D82E7BA0-A7BA-4C61-9D6F-5345A540569F}"/>
          </ac:grpSpMkLst>
        </pc:grpChg>
        <pc:picChg chg="add mod ord">
          <ac:chgData name="Andrei-Paul Țocu" userId="80396b24-ad28-4dfe-bc1e-e2fe9e180c51" providerId="ADAL" clId="{6299CF9F-50BD-43F4-BC21-4EFC0B662959}" dt="2022-04-01T14:00:38.583" v="1668" actId="14100"/>
          <ac:picMkLst>
            <pc:docMk/>
            <pc:sldMk cId="1947382198" sldId="272"/>
            <ac:picMk id="4" creationId="{6EEC4461-8FC7-4C07-A7B0-23013CBAF074}"/>
          </ac:picMkLst>
        </pc:picChg>
        <pc:picChg chg="add mod">
          <ac:chgData name="Andrei-Paul Țocu" userId="80396b24-ad28-4dfe-bc1e-e2fe9e180c51" providerId="ADAL" clId="{6299CF9F-50BD-43F4-BC21-4EFC0B662959}" dt="2022-04-01T14:00:33.554" v="1666" actId="1076"/>
          <ac:picMkLst>
            <pc:docMk/>
            <pc:sldMk cId="1947382198" sldId="272"/>
            <ac:picMk id="5" creationId="{2FCA4709-7771-43D5-B22C-CE4EB895E8F4}"/>
          </ac:picMkLst>
        </pc:picChg>
      </pc:sldChg>
      <pc:sldChg chg="addSp delSp modSp new mod delAnim modAnim">
        <pc:chgData name="Andrei-Paul Țocu" userId="80396b24-ad28-4dfe-bc1e-e2fe9e180c51" providerId="ADAL" clId="{6299CF9F-50BD-43F4-BC21-4EFC0B662959}" dt="2022-04-01T14:04:39.031" v="1695" actId="1076"/>
        <pc:sldMkLst>
          <pc:docMk/>
          <pc:sldMk cId="3671080547" sldId="273"/>
        </pc:sldMkLst>
        <pc:spChg chg="mod">
          <ac:chgData name="Andrei-Paul Țocu" userId="80396b24-ad28-4dfe-bc1e-e2fe9e180c51" providerId="ADAL" clId="{6299CF9F-50BD-43F4-BC21-4EFC0B662959}" dt="2022-04-01T14:02:48.072" v="1682" actId="20577"/>
          <ac:spMkLst>
            <pc:docMk/>
            <pc:sldMk cId="3671080547" sldId="273"/>
            <ac:spMk id="2" creationId="{7E8CA54D-3A91-4EE7-AA6C-5E1EFD1D1937}"/>
          </ac:spMkLst>
        </pc:spChg>
        <pc:spChg chg="del">
          <ac:chgData name="Andrei-Paul Țocu" userId="80396b24-ad28-4dfe-bc1e-e2fe9e180c51" providerId="ADAL" clId="{6299CF9F-50BD-43F4-BC21-4EFC0B662959}" dt="2022-04-01T14:02:39.069" v="1672"/>
          <ac:spMkLst>
            <pc:docMk/>
            <pc:sldMk cId="3671080547" sldId="273"/>
            <ac:spMk id="3" creationId="{75FF971E-4FEF-4D65-A4F8-CE0B61CEA4D3}"/>
          </ac:spMkLst>
        </pc:spChg>
        <pc:spChg chg="add del mod">
          <ac:chgData name="Andrei-Paul Țocu" userId="80396b24-ad28-4dfe-bc1e-e2fe9e180c51" providerId="ADAL" clId="{6299CF9F-50BD-43F4-BC21-4EFC0B662959}" dt="2022-04-01T14:03:12.456" v="1686"/>
          <ac:spMkLst>
            <pc:docMk/>
            <pc:sldMk cId="3671080547" sldId="273"/>
            <ac:spMk id="7" creationId="{39E34136-893E-437F-BC74-04A712780C33}"/>
          </ac:spMkLst>
        </pc:spChg>
        <pc:picChg chg="add del mod">
          <ac:chgData name="Andrei-Paul Țocu" userId="80396b24-ad28-4dfe-bc1e-e2fe9e180c51" providerId="ADAL" clId="{6299CF9F-50BD-43F4-BC21-4EFC0B662959}" dt="2022-04-01T14:03:02.388" v="1685" actId="478"/>
          <ac:picMkLst>
            <pc:docMk/>
            <pc:sldMk cId="3671080547" sldId="273"/>
            <ac:picMk id="4" creationId="{FB8433D5-57FD-4024-827D-07D87D8B9D0F}"/>
          </ac:picMkLst>
        </pc:picChg>
        <pc:picChg chg="add mod">
          <ac:chgData name="Andrei-Paul Țocu" userId="80396b24-ad28-4dfe-bc1e-e2fe9e180c51" providerId="ADAL" clId="{6299CF9F-50BD-43F4-BC21-4EFC0B662959}" dt="2022-04-01T14:04:36.751" v="1694" actId="1076"/>
          <ac:picMkLst>
            <pc:docMk/>
            <pc:sldMk cId="3671080547" sldId="273"/>
            <ac:picMk id="5" creationId="{133092FE-7B7B-49F2-913D-FEA98728C759}"/>
          </ac:picMkLst>
        </pc:picChg>
        <pc:picChg chg="add mod">
          <ac:chgData name="Andrei-Paul Țocu" userId="80396b24-ad28-4dfe-bc1e-e2fe9e180c51" providerId="ADAL" clId="{6299CF9F-50BD-43F4-BC21-4EFC0B662959}" dt="2022-04-01T14:04:39.031" v="1695" actId="1076"/>
          <ac:picMkLst>
            <pc:docMk/>
            <pc:sldMk cId="3671080547" sldId="273"/>
            <ac:picMk id="8" creationId="{D88AAEB0-4481-4243-AB92-AAAF0FE2A855}"/>
          </ac:picMkLst>
        </pc:picChg>
      </pc:sldChg>
      <pc:sldChg chg="addSp delSp modSp new mod setBg modAnim">
        <pc:chgData name="Andrei-Paul Țocu" userId="80396b24-ad28-4dfe-bc1e-e2fe9e180c51" providerId="ADAL" clId="{6299CF9F-50BD-43F4-BC21-4EFC0B662959}" dt="2022-04-01T15:21:53.279" v="2231" actId="1076"/>
        <pc:sldMkLst>
          <pc:docMk/>
          <pc:sldMk cId="351305682" sldId="274"/>
        </pc:sldMkLst>
        <pc:spChg chg="mod">
          <ac:chgData name="Andrei-Paul Țocu" userId="80396b24-ad28-4dfe-bc1e-e2fe9e180c51" providerId="ADAL" clId="{6299CF9F-50BD-43F4-BC21-4EFC0B662959}" dt="2022-04-01T15:21:41.605" v="2226" actId="26606"/>
          <ac:spMkLst>
            <pc:docMk/>
            <pc:sldMk cId="351305682" sldId="274"/>
            <ac:spMk id="2" creationId="{CC6C70C9-9822-4360-B3F7-6BE7F053F438}"/>
          </ac:spMkLst>
        </pc:spChg>
        <pc:spChg chg="del">
          <ac:chgData name="Andrei-Paul Țocu" userId="80396b24-ad28-4dfe-bc1e-e2fe9e180c51" providerId="ADAL" clId="{6299CF9F-50BD-43F4-BC21-4EFC0B662959}" dt="2022-04-01T15:21:34.332" v="2225"/>
          <ac:spMkLst>
            <pc:docMk/>
            <pc:sldMk cId="351305682" sldId="274"/>
            <ac:spMk id="3" creationId="{1B13A9E4-A879-4938-9473-48D8BF86C16F}"/>
          </ac:spMkLst>
        </pc:spChg>
        <pc:spChg chg="add">
          <ac:chgData name="Andrei-Paul Țocu" userId="80396b24-ad28-4dfe-bc1e-e2fe9e180c51" providerId="ADAL" clId="{6299CF9F-50BD-43F4-BC21-4EFC0B662959}" dt="2022-04-01T15:21:41.605" v="2226" actId="26606"/>
          <ac:spMkLst>
            <pc:docMk/>
            <pc:sldMk cId="351305682" sldId="274"/>
            <ac:spMk id="9" creationId="{435959F4-53DA-47FF-BC24-1E5B75C69876}"/>
          </ac:spMkLst>
        </pc:spChg>
        <pc:spChg chg="add">
          <ac:chgData name="Andrei-Paul Țocu" userId="80396b24-ad28-4dfe-bc1e-e2fe9e180c51" providerId="ADAL" clId="{6299CF9F-50BD-43F4-BC21-4EFC0B662959}" dt="2022-04-01T15:21:41.605" v="2226" actId="26606"/>
          <ac:spMkLst>
            <pc:docMk/>
            <pc:sldMk cId="351305682" sldId="274"/>
            <ac:spMk id="20" creationId="{59226104-0061-4319-8237-9C001BF85D49}"/>
          </ac:spMkLst>
        </pc:spChg>
        <pc:spChg chg="add">
          <ac:chgData name="Andrei-Paul Țocu" userId="80396b24-ad28-4dfe-bc1e-e2fe9e180c51" providerId="ADAL" clId="{6299CF9F-50BD-43F4-BC21-4EFC0B662959}" dt="2022-04-01T15:21:41.605" v="2226" actId="26606"/>
          <ac:spMkLst>
            <pc:docMk/>
            <pc:sldMk cId="351305682" sldId="274"/>
            <ac:spMk id="30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5:21:41.605" v="2226" actId="26606"/>
          <ac:spMkLst>
            <pc:docMk/>
            <pc:sldMk cId="351305682" sldId="274"/>
            <ac:spMk id="40" creationId="{A019653D-2F73-443C-916C-3E9277B43C4E}"/>
          </ac:spMkLst>
        </pc:spChg>
        <pc:grpChg chg="add">
          <ac:chgData name="Andrei-Paul Țocu" userId="80396b24-ad28-4dfe-bc1e-e2fe9e180c51" providerId="ADAL" clId="{6299CF9F-50BD-43F4-BC21-4EFC0B662959}" dt="2022-04-01T15:21:41.605" v="2226" actId="26606"/>
          <ac:grpSpMkLst>
            <pc:docMk/>
            <pc:sldMk cId="351305682" sldId="274"/>
            <ac:grpSpMk id="11" creationId="{A7CF83E8-F6F0-41E3-B580-7412A04DDFB5}"/>
          </ac:grpSpMkLst>
        </pc:grpChg>
        <pc:grpChg chg="add">
          <ac:chgData name="Andrei-Paul Țocu" userId="80396b24-ad28-4dfe-bc1e-e2fe9e180c51" providerId="ADAL" clId="{6299CF9F-50BD-43F4-BC21-4EFC0B662959}" dt="2022-04-01T15:21:41.605" v="2226" actId="26606"/>
          <ac:grpSpMkLst>
            <pc:docMk/>
            <pc:sldMk cId="351305682" sldId="274"/>
            <ac:grpSpMk id="22" creationId="{51B01909-73B8-4486-A749-C643B1D7E361}"/>
          </ac:grpSpMkLst>
        </pc:grpChg>
        <pc:grpChg chg="add">
          <ac:chgData name="Andrei-Paul Țocu" userId="80396b24-ad28-4dfe-bc1e-e2fe9e180c51" providerId="ADAL" clId="{6299CF9F-50BD-43F4-BC21-4EFC0B662959}" dt="2022-04-01T15:21:41.605" v="2226" actId="26606"/>
          <ac:grpSpMkLst>
            <pc:docMk/>
            <pc:sldMk cId="351305682" sldId="274"/>
            <ac:grpSpMk id="32" creationId="{06B4C967-D337-479B-87CA-7587B7FCFF5E}"/>
          </ac:grpSpMkLst>
        </pc:grpChg>
        <pc:grpChg chg="add">
          <ac:chgData name="Andrei-Paul Țocu" userId="80396b24-ad28-4dfe-bc1e-e2fe9e180c51" providerId="ADAL" clId="{6299CF9F-50BD-43F4-BC21-4EFC0B662959}" dt="2022-04-01T15:21:41.605" v="2226" actId="26606"/>
          <ac:grpSpMkLst>
            <pc:docMk/>
            <pc:sldMk cId="351305682" sldId="274"/>
            <ac:grpSpMk id="42" creationId="{7F3CC54C-8A5F-42B2-80EF-40005E1BB42E}"/>
          </ac:grpSpMkLst>
        </pc:grpChg>
        <pc:picChg chg="add mod">
          <ac:chgData name="Andrei-Paul Țocu" userId="80396b24-ad28-4dfe-bc1e-e2fe9e180c51" providerId="ADAL" clId="{6299CF9F-50BD-43F4-BC21-4EFC0B662959}" dt="2022-04-01T15:21:53.279" v="2231" actId="1076"/>
          <ac:picMkLst>
            <pc:docMk/>
            <pc:sldMk cId="351305682" sldId="274"/>
            <ac:picMk id="4" creationId="{1369A515-1830-47E6-A445-0F7AC9EC512E}"/>
          </ac:picMkLst>
        </pc:picChg>
      </pc:sldChg>
      <pc:sldChg chg="addSp delSp modSp new mod setBg">
        <pc:chgData name="Andrei-Paul Țocu" userId="80396b24-ad28-4dfe-bc1e-e2fe9e180c51" providerId="ADAL" clId="{6299CF9F-50BD-43F4-BC21-4EFC0B662959}" dt="2022-04-01T15:34:49.797" v="2718" actId="26606"/>
        <pc:sldMkLst>
          <pc:docMk/>
          <pc:sldMk cId="1297526781" sldId="275"/>
        </pc:sldMkLst>
        <pc:spChg chg="mod">
          <ac:chgData name="Andrei-Paul Țocu" userId="80396b24-ad28-4dfe-bc1e-e2fe9e180c51" providerId="ADAL" clId="{6299CF9F-50BD-43F4-BC21-4EFC0B662959}" dt="2022-04-01T15:28:00.444" v="2382" actId="26606"/>
          <ac:spMkLst>
            <pc:docMk/>
            <pc:sldMk cId="1297526781" sldId="275"/>
            <ac:spMk id="2" creationId="{B160E4B4-6CDA-49DC-B33C-C89B49CC4513}"/>
          </ac:spMkLst>
        </pc:spChg>
        <pc:spChg chg="del mod">
          <ac:chgData name="Andrei-Paul Țocu" userId="80396b24-ad28-4dfe-bc1e-e2fe9e180c51" providerId="ADAL" clId="{6299CF9F-50BD-43F4-BC21-4EFC0B662959}" dt="2022-04-01T15:28:00.444" v="2382" actId="26606"/>
          <ac:spMkLst>
            <pc:docMk/>
            <pc:sldMk cId="1297526781" sldId="275"/>
            <ac:spMk id="3" creationId="{2C6A3AEF-743C-46EF-BA98-BCBE8C10E843}"/>
          </ac:spMkLst>
        </pc:spChg>
        <pc:spChg chg="add del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9" creationId="{2F9C493A-9F03-49B4-B3FB-19CE5AC115BE}"/>
          </ac:spMkLst>
        </pc:spChg>
        <pc:spChg chg="add del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19" creationId="{90A46C7D-C1BB-49B8-8D37-39742820E964}"/>
          </ac:spMkLst>
        </pc:spChg>
        <pc:spChg chg="add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24" creationId="{435959F4-53DA-47FF-BC24-1E5B75C69876}"/>
          </ac:spMkLst>
        </pc:spChg>
        <pc:spChg chg="add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35" creationId="{59226104-0061-4319-8237-9C001BF85D49}"/>
          </ac:spMkLst>
        </pc:spChg>
        <pc:spChg chg="add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37" creationId="{A5D0B0D3-D735-4619-AA45-B57B791E1744}"/>
          </ac:spMkLst>
        </pc:spChg>
        <pc:spChg chg="add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39" creationId="{8972B65B-8AFA-4B5C-BFC6-E443F37775FF}"/>
          </ac:spMkLst>
        </pc:spChg>
        <pc:spChg chg="add">
          <ac:chgData name="Andrei-Paul Țocu" userId="80396b24-ad28-4dfe-bc1e-e2fe9e180c51" providerId="ADAL" clId="{6299CF9F-50BD-43F4-BC21-4EFC0B662959}" dt="2022-04-01T15:34:49.797" v="2718" actId="26606"/>
          <ac:spMkLst>
            <pc:docMk/>
            <pc:sldMk cId="1297526781" sldId="275"/>
            <ac:spMk id="41" creationId="{286E5E1D-FD49-448F-83C8-E06466BE54BB}"/>
          </ac:spMkLst>
        </pc:spChg>
        <pc:grpChg chg="add del">
          <ac:chgData name="Andrei-Paul Țocu" userId="80396b24-ad28-4dfe-bc1e-e2fe9e180c51" providerId="ADAL" clId="{6299CF9F-50BD-43F4-BC21-4EFC0B662959}" dt="2022-04-01T15:34:49.797" v="2718" actId="26606"/>
          <ac:grpSpMkLst>
            <pc:docMk/>
            <pc:sldMk cId="1297526781" sldId="275"/>
            <ac:grpSpMk id="11" creationId="{BC3D4A83-1EFA-4B2C-B330-849E3589503E}"/>
          </ac:grpSpMkLst>
        </pc:grpChg>
        <pc:grpChg chg="add">
          <ac:chgData name="Andrei-Paul Țocu" userId="80396b24-ad28-4dfe-bc1e-e2fe9e180c51" providerId="ADAL" clId="{6299CF9F-50BD-43F4-BC21-4EFC0B662959}" dt="2022-04-01T15:34:49.797" v="2718" actId="26606"/>
          <ac:grpSpMkLst>
            <pc:docMk/>
            <pc:sldMk cId="1297526781" sldId="275"/>
            <ac:grpSpMk id="26" creationId="{A7CF83E8-F6F0-41E3-B580-7412A04DDFB5}"/>
          </ac:grpSpMkLst>
        </pc:grpChg>
        <pc:grpChg chg="add">
          <ac:chgData name="Andrei-Paul Țocu" userId="80396b24-ad28-4dfe-bc1e-e2fe9e180c51" providerId="ADAL" clId="{6299CF9F-50BD-43F4-BC21-4EFC0B662959}" dt="2022-04-01T15:34:49.797" v="2718" actId="26606"/>
          <ac:grpSpMkLst>
            <pc:docMk/>
            <pc:sldMk cId="1297526781" sldId="275"/>
            <ac:grpSpMk id="43" creationId="{D82E7BA0-A7BA-4C61-9D6F-5345A540569F}"/>
          </ac:grpSpMkLst>
        </pc:grpChg>
        <pc:graphicFrameChg chg="add mod">
          <ac:chgData name="Andrei-Paul Țocu" userId="80396b24-ad28-4dfe-bc1e-e2fe9e180c51" providerId="ADAL" clId="{6299CF9F-50BD-43F4-BC21-4EFC0B662959}" dt="2022-04-01T15:33:57.707" v="2717" actId="20577"/>
          <ac:graphicFrameMkLst>
            <pc:docMk/>
            <pc:sldMk cId="1297526781" sldId="275"/>
            <ac:graphicFrameMk id="5" creationId="{36CEA2CD-4CB1-21D4-91B8-5DBB6C0B24E9}"/>
          </ac:graphicFrameMkLst>
        </pc:graphicFrameChg>
      </pc:sldChg>
      <pc:sldChg chg="modSp new mod">
        <pc:chgData name="Andrei-Paul Țocu" userId="80396b24-ad28-4dfe-bc1e-e2fe9e180c51" providerId="ADAL" clId="{6299CF9F-50BD-43F4-BC21-4EFC0B662959}" dt="2022-04-01T15:33:11.649" v="2716" actId="20577"/>
        <pc:sldMkLst>
          <pc:docMk/>
          <pc:sldMk cId="3837756506" sldId="276"/>
        </pc:sldMkLst>
        <pc:spChg chg="mod">
          <ac:chgData name="Andrei-Paul Țocu" userId="80396b24-ad28-4dfe-bc1e-e2fe9e180c51" providerId="ADAL" clId="{6299CF9F-50BD-43F4-BC21-4EFC0B662959}" dt="2022-04-01T15:28:44.307" v="2416" actId="20577"/>
          <ac:spMkLst>
            <pc:docMk/>
            <pc:sldMk cId="3837756506" sldId="276"/>
            <ac:spMk id="2" creationId="{9D1151B4-035E-4F55-B93F-6C04795B07A7}"/>
          </ac:spMkLst>
        </pc:spChg>
        <pc:spChg chg="mod">
          <ac:chgData name="Andrei-Paul Țocu" userId="80396b24-ad28-4dfe-bc1e-e2fe9e180c51" providerId="ADAL" clId="{6299CF9F-50BD-43F4-BC21-4EFC0B662959}" dt="2022-04-01T15:33:11.649" v="2716" actId="20577"/>
          <ac:spMkLst>
            <pc:docMk/>
            <pc:sldMk cId="3837756506" sldId="276"/>
            <ac:spMk id="3" creationId="{EBC93281-BA25-4504-8D9E-FCE9265399D7}"/>
          </ac:spMkLst>
        </pc:spChg>
      </pc:sldChg>
    </pc:docChg>
  </pc:docChgLst>
  <pc:docChgLst>
    <pc:chgData name="Yitzchak Shlomo Meyer" userId="S::ym338@live.mdx.ac.uk::09e4d984-38ec-4bd8-a840-6b622bd34805" providerId="AD" clId="Web-{30A44272-35F8-1E5C-A3CE-DF1148727AE8}"/>
    <pc:docChg chg="modSld">
      <pc:chgData name="Yitzchak Shlomo Meyer" userId="S::ym338@live.mdx.ac.uk::09e4d984-38ec-4bd8-a840-6b622bd34805" providerId="AD" clId="Web-{30A44272-35F8-1E5C-A3CE-DF1148727AE8}" dt="2022-04-01T15:27:22.650" v="46" actId="20577"/>
      <pc:docMkLst>
        <pc:docMk/>
      </pc:docMkLst>
      <pc:sldChg chg="modSp">
        <pc:chgData name="Yitzchak Shlomo Meyer" userId="S::ym338@live.mdx.ac.uk::09e4d984-38ec-4bd8-a840-6b622bd34805" providerId="AD" clId="Web-{30A44272-35F8-1E5C-A3CE-DF1148727AE8}" dt="2022-04-01T15:27:22.650" v="46" actId="20577"/>
        <pc:sldMkLst>
          <pc:docMk/>
          <pc:sldMk cId="803139398" sldId="263"/>
        </pc:sldMkLst>
        <pc:spChg chg="mod">
          <ac:chgData name="Yitzchak Shlomo Meyer" userId="S::ym338@live.mdx.ac.uk::09e4d984-38ec-4bd8-a840-6b622bd34805" providerId="AD" clId="Web-{30A44272-35F8-1E5C-A3CE-DF1148727AE8}" dt="2022-04-01T15:27:22.650" v="46" actId="20577"/>
          <ac:spMkLst>
            <pc:docMk/>
            <pc:sldMk cId="803139398" sldId="263"/>
            <ac:spMk id="3" creationId="{BE92B9AC-2B9F-824A-8954-429169372AD3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D42601-F1C0-4B4A-9DB4-9EC0CFAAB478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521383C-69E8-4028-8A1C-58978374E1BA}">
      <dgm:prSet/>
      <dgm:spPr/>
      <dgm:t>
        <a:bodyPr/>
        <a:lstStyle/>
        <a:p>
          <a:pPr rtl="0"/>
          <a:r>
            <a:rPr lang="en-US"/>
            <a:t>1- Brainstorming and project palnning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33FC46C3-5B2A-446D-87B7-623D753BDA80}" type="parTrans" cxnId="{2363BBC8-827C-4E03-B85C-C7550621BE58}">
      <dgm:prSet/>
      <dgm:spPr/>
      <dgm:t>
        <a:bodyPr/>
        <a:lstStyle/>
        <a:p>
          <a:endParaRPr lang="en-US"/>
        </a:p>
      </dgm:t>
    </dgm:pt>
    <dgm:pt modelId="{D9E01DF4-7273-47D5-8B55-47FCF17611F4}" type="sibTrans" cxnId="{2363BBC8-827C-4E03-B85C-C7550621BE58}">
      <dgm:prSet/>
      <dgm:spPr/>
      <dgm:t>
        <a:bodyPr/>
        <a:lstStyle/>
        <a:p>
          <a:endParaRPr lang="en-US"/>
        </a:p>
      </dgm:t>
    </dgm:pt>
    <dgm:pt modelId="{DD65D19B-D19F-43B9-AB78-608770C96913}">
      <dgm:prSet/>
      <dgm:spPr/>
      <dgm:t>
        <a:bodyPr/>
        <a:lstStyle/>
        <a:p>
          <a:r>
            <a:rPr lang="en-US"/>
            <a:t>2-Prototype overview and components</a:t>
          </a:r>
        </a:p>
      </dgm:t>
    </dgm:pt>
    <dgm:pt modelId="{8AC1711C-C8B0-452C-AAB0-8DF00AA53D07}" type="parTrans" cxnId="{B17D3DB8-BCD3-4388-BF78-D2C655808943}">
      <dgm:prSet/>
      <dgm:spPr/>
      <dgm:t>
        <a:bodyPr/>
        <a:lstStyle/>
        <a:p>
          <a:endParaRPr lang="en-US"/>
        </a:p>
      </dgm:t>
    </dgm:pt>
    <dgm:pt modelId="{B2903337-5DA0-440D-9508-FBC18363C953}" type="sibTrans" cxnId="{B17D3DB8-BCD3-4388-BF78-D2C655808943}">
      <dgm:prSet/>
      <dgm:spPr/>
      <dgm:t>
        <a:bodyPr/>
        <a:lstStyle/>
        <a:p>
          <a:endParaRPr lang="en-US"/>
        </a:p>
      </dgm:t>
    </dgm:pt>
    <dgm:pt modelId="{F57414A3-58E1-4BE3-AA52-E3FBFCD15D7B}">
      <dgm:prSet/>
      <dgm:spPr/>
      <dgm:t>
        <a:bodyPr/>
        <a:lstStyle/>
        <a:p>
          <a:r>
            <a:rPr lang="en-US"/>
            <a:t>3- Harware implementation of each module:</a:t>
          </a:r>
        </a:p>
      </dgm:t>
    </dgm:pt>
    <dgm:pt modelId="{730F2262-6F86-4DF3-AA3C-C59C0EDA4C39}" type="parTrans" cxnId="{015ABC3A-8976-4FA6-9F83-AD0929C3A113}">
      <dgm:prSet/>
      <dgm:spPr/>
      <dgm:t>
        <a:bodyPr/>
        <a:lstStyle/>
        <a:p>
          <a:endParaRPr lang="en-US"/>
        </a:p>
      </dgm:t>
    </dgm:pt>
    <dgm:pt modelId="{10A1C736-F70C-48E2-A3D4-044FFA8637F4}" type="sibTrans" cxnId="{015ABC3A-8976-4FA6-9F83-AD0929C3A113}">
      <dgm:prSet/>
      <dgm:spPr/>
      <dgm:t>
        <a:bodyPr/>
        <a:lstStyle/>
        <a:p>
          <a:endParaRPr lang="en-US"/>
        </a:p>
      </dgm:t>
    </dgm:pt>
    <dgm:pt modelId="{B0DB719A-D78C-48BC-A3E7-4B15362750AA}">
      <dgm:prSet/>
      <dgm:spPr/>
      <dgm:t>
        <a:bodyPr/>
        <a:lstStyle/>
        <a:p>
          <a:r>
            <a:rPr lang="en-US"/>
            <a:t>Clock</a:t>
          </a:r>
        </a:p>
      </dgm:t>
    </dgm:pt>
    <dgm:pt modelId="{40D05EC8-C9BE-4EB8-AA78-FCCD1F391CD9}" type="parTrans" cxnId="{5DCD61FD-3C5D-404E-ACF4-D6ECF23A8CBA}">
      <dgm:prSet/>
      <dgm:spPr/>
      <dgm:t>
        <a:bodyPr/>
        <a:lstStyle/>
        <a:p>
          <a:endParaRPr lang="en-US"/>
        </a:p>
      </dgm:t>
    </dgm:pt>
    <dgm:pt modelId="{4F5AE6DE-8957-43B8-8CCD-F276C1AC8A78}" type="sibTrans" cxnId="{5DCD61FD-3C5D-404E-ACF4-D6ECF23A8CBA}">
      <dgm:prSet/>
      <dgm:spPr/>
      <dgm:t>
        <a:bodyPr/>
        <a:lstStyle/>
        <a:p>
          <a:endParaRPr lang="en-US"/>
        </a:p>
      </dgm:t>
    </dgm:pt>
    <dgm:pt modelId="{044CD2B6-3571-4C1B-8090-70D193640628}">
      <dgm:prSet/>
      <dgm:spPr/>
      <dgm:t>
        <a:bodyPr/>
        <a:lstStyle/>
        <a:p>
          <a:pPr rtl="0"/>
          <a:r>
            <a:rPr lang="en-US"/>
            <a:t>Stopwatch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C196815E-6EE6-44E4-BA3E-DDBB59919C75}" type="parTrans" cxnId="{586016AA-C8C5-46D0-91AB-6A61A0AD653B}">
      <dgm:prSet/>
      <dgm:spPr/>
      <dgm:t>
        <a:bodyPr/>
        <a:lstStyle/>
        <a:p>
          <a:endParaRPr lang="en-US"/>
        </a:p>
      </dgm:t>
    </dgm:pt>
    <dgm:pt modelId="{DCF4D230-377E-48B7-8DB6-9E31AE280060}" type="sibTrans" cxnId="{586016AA-C8C5-46D0-91AB-6A61A0AD653B}">
      <dgm:prSet/>
      <dgm:spPr/>
      <dgm:t>
        <a:bodyPr/>
        <a:lstStyle/>
        <a:p>
          <a:endParaRPr lang="en-US"/>
        </a:p>
      </dgm:t>
    </dgm:pt>
    <dgm:pt modelId="{848E1D1B-FE22-4531-946E-2C6B65726644}">
      <dgm:prSet/>
      <dgm:spPr/>
      <dgm:t>
        <a:bodyPr/>
        <a:lstStyle/>
        <a:p>
          <a:r>
            <a:rPr lang="en-US"/>
            <a:t>Alarm</a:t>
          </a:r>
        </a:p>
      </dgm:t>
    </dgm:pt>
    <dgm:pt modelId="{DFA5A224-0169-48BB-A23E-0F18692388EC}" type="parTrans" cxnId="{41203B2B-9772-472F-B597-8E250D0AA6B9}">
      <dgm:prSet/>
      <dgm:spPr/>
      <dgm:t>
        <a:bodyPr/>
        <a:lstStyle/>
        <a:p>
          <a:endParaRPr lang="en-US"/>
        </a:p>
      </dgm:t>
    </dgm:pt>
    <dgm:pt modelId="{E348B0CB-2A19-486C-8781-FF22833E5D83}" type="sibTrans" cxnId="{41203B2B-9772-472F-B597-8E250D0AA6B9}">
      <dgm:prSet/>
      <dgm:spPr/>
      <dgm:t>
        <a:bodyPr/>
        <a:lstStyle/>
        <a:p>
          <a:endParaRPr lang="en-US"/>
        </a:p>
      </dgm:t>
    </dgm:pt>
    <dgm:pt modelId="{76D35506-DE7D-4A09-9BDA-9BDC3DAA7B24}">
      <dgm:prSet/>
      <dgm:spPr/>
      <dgm:t>
        <a:bodyPr/>
        <a:lstStyle/>
        <a:p>
          <a:pPr rtl="0"/>
          <a:r>
            <a:rPr lang="en-US"/>
            <a:t>Timer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799CE107-60F6-4890-AEA6-CF20FA62DF1E}" type="parTrans" cxnId="{CFC045F6-922A-489F-AFFE-DBAD3FB6DFC9}">
      <dgm:prSet/>
      <dgm:spPr/>
      <dgm:t>
        <a:bodyPr/>
        <a:lstStyle/>
        <a:p>
          <a:endParaRPr lang="en-US"/>
        </a:p>
      </dgm:t>
    </dgm:pt>
    <dgm:pt modelId="{B195BCAE-3CD8-4099-8DF4-E33322D6FBA2}" type="sibTrans" cxnId="{CFC045F6-922A-489F-AFFE-DBAD3FB6DFC9}">
      <dgm:prSet/>
      <dgm:spPr/>
      <dgm:t>
        <a:bodyPr/>
        <a:lstStyle/>
        <a:p>
          <a:endParaRPr lang="en-US"/>
        </a:p>
      </dgm:t>
    </dgm:pt>
    <dgm:pt modelId="{C78395DD-0B14-4D50-AD99-AD227699030D}">
      <dgm:prSet/>
      <dgm:spPr/>
      <dgm:t>
        <a:bodyPr/>
        <a:lstStyle/>
        <a:p>
          <a:pPr rtl="0"/>
          <a:r>
            <a:rPr lang="en-US"/>
            <a:t>4-Software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9A5880C6-24C0-48AF-8CAF-ED59735B91AA}" type="parTrans" cxnId="{0F86B401-33BD-47EA-A91F-7C4E13C751DE}">
      <dgm:prSet/>
      <dgm:spPr/>
      <dgm:t>
        <a:bodyPr/>
        <a:lstStyle/>
        <a:p>
          <a:endParaRPr lang="en-US"/>
        </a:p>
      </dgm:t>
    </dgm:pt>
    <dgm:pt modelId="{F1BDDD7D-6FCE-4FAB-BD84-39900DFD7236}" type="sibTrans" cxnId="{0F86B401-33BD-47EA-A91F-7C4E13C751DE}">
      <dgm:prSet/>
      <dgm:spPr/>
      <dgm:t>
        <a:bodyPr/>
        <a:lstStyle/>
        <a:p>
          <a:endParaRPr lang="en-US"/>
        </a:p>
      </dgm:t>
    </dgm:pt>
    <dgm:pt modelId="{AEDC3333-44A0-4D91-9A98-F35596AE9AA3}">
      <dgm:prSet/>
      <dgm:spPr/>
      <dgm:t>
        <a:bodyPr/>
        <a:lstStyle/>
        <a:p>
          <a:pPr rtl="0"/>
          <a:r>
            <a:rPr lang="en-US"/>
            <a:t>6-Limitations of the project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ACE0E094-8DC3-429A-8751-BF89C21CAB6F}" type="parTrans" cxnId="{1D06F1ED-D653-4C09-B4B7-08B7A3E77820}">
      <dgm:prSet/>
      <dgm:spPr/>
      <dgm:t>
        <a:bodyPr/>
        <a:lstStyle/>
        <a:p>
          <a:endParaRPr lang="en-US"/>
        </a:p>
      </dgm:t>
    </dgm:pt>
    <dgm:pt modelId="{BFFDFD2D-F1EC-4243-A7F2-77380C66E25E}" type="sibTrans" cxnId="{1D06F1ED-D653-4C09-B4B7-08B7A3E77820}">
      <dgm:prSet/>
      <dgm:spPr/>
      <dgm:t>
        <a:bodyPr/>
        <a:lstStyle/>
        <a:p>
          <a:endParaRPr lang="en-US"/>
        </a:p>
      </dgm:t>
    </dgm:pt>
    <dgm:pt modelId="{7218B581-D3E0-4108-9400-A657D750E30B}">
      <dgm:prSet/>
      <dgm:spPr/>
      <dgm:t>
        <a:bodyPr/>
        <a:lstStyle/>
        <a:p>
          <a:pPr rtl="0"/>
          <a:r>
            <a:rPr lang="en-US"/>
            <a:t>7-Conclusion</a:t>
          </a:r>
          <a:r>
            <a:rPr lang="en-US">
              <a:latin typeface="Georgia Pro Semibold"/>
            </a:rPr>
            <a:t> </a:t>
          </a:r>
          <a:endParaRPr lang="en-US"/>
        </a:p>
      </dgm:t>
    </dgm:pt>
    <dgm:pt modelId="{0E8BD470-FB4F-419D-816C-913D96D3EE09}" type="parTrans" cxnId="{892C2009-65F7-4A62-A2A5-90B7D1708F7A}">
      <dgm:prSet/>
      <dgm:spPr/>
      <dgm:t>
        <a:bodyPr/>
        <a:lstStyle/>
        <a:p>
          <a:endParaRPr lang="en-US"/>
        </a:p>
      </dgm:t>
    </dgm:pt>
    <dgm:pt modelId="{EA83A847-DA11-43CD-B6F7-FF216002858C}" type="sibTrans" cxnId="{892C2009-65F7-4A62-A2A5-90B7D1708F7A}">
      <dgm:prSet/>
      <dgm:spPr/>
      <dgm:t>
        <a:bodyPr/>
        <a:lstStyle/>
        <a:p>
          <a:endParaRPr lang="en-US"/>
        </a:p>
      </dgm:t>
    </dgm:pt>
    <dgm:pt modelId="{A4C8F258-7F65-3743-A13F-A9CD0BDB4979}">
      <dgm:prSet/>
      <dgm:spPr/>
      <dgm:t>
        <a:bodyPr/>
        <a:lstStyle/>
        <a:p>
          <a:r>
            <a:rPr lang="en-US">
              <a:latin typeface="Georgia Pro Semibold"/>
            </a:rPr>
            <a:t>5-demonstration</a:t>
          </a:r>
          <a:endParaRPr lang="en-US"/>
        </a:p>
      </dgm:t>
    </dgm:pt>
    <dgm:pt modelId="{12C89CAB-544B-D14D-91E4-80AF52FE5A04}" type="parTrans" cxnId="{9DFDFDA9-07D8-A64A-B963-BCCC7CDBD4F9}">
      <dgm:prSet/>
      <dgm:spPr/>
      <dgm:t>
        <a:bodyPr/>
        <a:lstStyle/>
        <a:p>
          <a:endParaRPr lang="en-US"/>
        </a:p>
      </dgm:t>
    </dgm:pt>
    <dgm:pt modelId="{C04D0049-9421-F547-9FA7-40676BE288CF}" type="sibTrans" cxnId="{9DFDFDA9-07D8-A64A-B963-BCCC7CDBD4F9}">
      <dgm:prSet/>
      <dgm:spPr/>
      <dgm:t>
        <a:bodyPr/>
        <a:lstStyle/>
        <a:p>
          <a:endParaRPr lang="en-US"/>
        </a:p>
      </dgm:t>
    </dgm:pt>
    <dgm:pt modelId="{C385B95F-5A11-AE49-AC1C-09B251DBDA26}" type="pres">
      <dgm:prSet presAssocID="{DED42601-F1C0-4B4A-9DB4-9EC0CFAAB478}" presName="linear" presStyleCnt="0">
        <dgm:presLayoutVars>
          <dgm:dir/>
          <dgm:animLvl val="lvl"/>
          <dgm:resizeHandles val="exact"/>
        </dgm:presLayoutVars>
      </dgm:prSet>
      <dgm:spPr/>
    </dgm:pt>
    <dgm:pt modelId="{56850871-45E9-B047-9B3E-9D03B3971A4E}" type="pres">
      <dgm:prSet presAssocID="{1521383C-69E8-4028-8A1C-58978374E1BA}" presName="parentLin" presStyleCnt="0"/>
      <dgm:spPr/>
    </dgm:pt>
    <dgm:pt modelId="{9329335E-6360-9048-83F3-1D6A6F309A97}" type="pres">
      <dgm:prSet presAssocID="{1521383C-69E8-4028-8A1C-58978374E1BA}" presName="parentLeftMargin" presStyleLbl="node1" presStyleIdx="0" presStyleCnt="7"/>
      <dgm:spPr/>
    </dgm:pt>
    <dgm:pt modelId="{D04EC079-8977-F74B-B91D-06C618D44004}" type="pres">
      <dgm:prSet presAssocID="{1521383C-69E8-4028-8A1C-58978374E1BA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80F75C80-A6D3-D04A-8754-03776B612727}" type="pres">
      <dgm:prSet presAssocID="{1521383C-69E8-4028-8A1C-58978374E1BA}" presName="negativeSpace" presStyleCnt="0"/>
      <dgm:spPr/>
    </dgm:pt>
    <dgm:pt modelId="{354B9530-3166-CF4A-B7E4-99B0F297FA3E}" type="pres">
      <dgm:prSet presAssocID="{1521383C-69E8-4028-8A1C-58978374E1BA}" presName="childText" presStyleLbl="conFgAcc1" presStyleIdx="0" presStyleCnt="7">
        <dgm:presLayoutVars>
          <dgm:bulletEnabled val="1"/>
        </dgm:presLayoutVars>
      </dgm:prSet>
      <dgm:spPr/>
    </dgm:pt>
    <dgm:pt modelId="{1E8485FE-D2FB-134B-92C7-98C875FC2E66}" type="pres">
      <dgm:prSet presAssocID="{D9E01DF4-7273-47D5-8B55-47FCF17611F4}" presName="spaceBetweenRectangles" presStyleCnt="0"/>
      <dgm:spPr/>
    </dgm:pt>
    <dgm:pt modelId="{099B5748-403A-6442-B89F-EB5E5A971751}" type="pres">
      <dgm:prSet presAssocID="{DD65D19B-D19F-43B9-AB78-608770C96913}" presName="parentLin" presStyleCnt="0"/>
      <dgm:spPr/>
    </dgm:pt>
    <dgm:pt modelId="{DB1D7A4C-7E51-0E41-8F77-A0DBBCA4E438}" type="pres">
      <dgm:prSet presAssocID="{DD65D19B-D19F-43B9-AB78-608770C96913}" presName="parentLeftMargin" presStyleLbl="node1" presStyleIdx="0" presStyleCnt="7"/>
      <dgm:spPr/>
    </dgm:pt>
    <dgm:pt modelId="{A6468527-4E4B-7541-ACBB-B08A13CCAD7B}" type="pres">
      <dgm:prSet presAssocID="{DD65D19B-D19F-43B9-AB78-608770C9691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76784B9-33C0-104D-81C1-3C520707271C}" type="pres">
      <dgm:prSet presAssocID="{DD65D19B-D19F-43B9-AB78-608770C96913}" presName="negativeSpace" presStyleCnt="0"/>
      <dgm:spPr/>
    </dgm:pt>
    <dgm:pt modelId="{68FDAC26-00FC-E844-9804-2F31CC9E04CF}" type="pres">
      <dgm:prSet presAssocID="{DD65D19B-D19F-43B9-AB78-608770C96913}" presName="childText" presStyleLbl="conFgAcc1" presStyleIdx="1" presStyleCnt="7">
        <dgm:presLayoutVars>
          <dgm:bulletEnabled val="1"/>
        </dgm:presLayoutVars>
      </dgm:prSet>
      <dgm:spPr/>
    </dgm:pt>
    <dgm:pt modelId="{257C4026-DD3A-4047-AA52-3ED67487A55C}" type="pres">
      <dgm:prSet presAssocID="{B2903337-5DA0-440D-9508-FBC18363C953}" presName="spaceBetweenRectangles" presStyleCnt="0"/>
      <dgm:spPr/>
    </dgm:pt>
    <dgm:pt modelId="{906B5FFB-8DFD-5A47-8511-3C31DB9A5B6B}" type="pres">
      <dgm:prSet presAssocID="{F57414A3-58E1-4BE3-AA52-E3FBFCD15D7B}" presName="parentLin" presStyleCnt="0"/>
      <dgm:spPr/>
    </dgm:pt>
    <dgm:pt modelId="{D2734DD7-B83F-DF49-9688-098DBA48BCD2}" type="pres">
      <dgm:prSet presAssocID="{F57414A3-58E1-4BE3-AA52-E3FBFCD15D7B}" presName="parentLeftMargin" presStyleLbl="node1" presStyleIdx="1" presStyleCnt="7"/>
      <dgm:spPr/>
    </dgm:pt>
    <dgm:pt modelId="{DD3C8D61-014C-0E4C-9D13-8FB1B4E9F531}" type="pres">
      <dgm:prSet presAssocID="{F57414A3-58E1-4BE3-AA52-E3FBFCD15D7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A0572AD-9CD1-BE42-A375-93325C780B29}" type="pres">
      <dgm:prSet presAssocID="{F57414A3-58E1-4BE3-AA52-E3FBFCD15D7B}" presName="negativeSpace" presStyleCnt="0"/>
      <dgm:spPr/>
    </dgm:pt>
    <dgm:pt modelId="{88222110-9EF0-944F-BB3D-0A091F4F8D87}" type="pres">
      <dgm:prSet presAssocID="{F57414A3-58E1-4BE3-AA52-E3FBFCD15D7B}" presName="childText" presStyleLbl="conFgAcc1" presStyleIdx="2" presStyleCnt="7">
        <dgm:presLayoutVars>
          <dgm:bulletEnabled val="1"/>
        </dgm:presLayoutVars>
      </dgm:prSet>
      <dgm:spPr/>
    </dgm:pt>
    <dgm:pt modelId="{137BD0B2-5DED-D84C-BA12-BA2264B67ED5}" type="pres">
      <dgm:prSet presAssocID="{10A1C736-F70C-48E2-A3D4-044FFA8637F4}" presName="spaceBetweenRectangles" presStyleCnt="0"/>
      <dgm:spPr/>
    </dgm:pt>
    <dgm:pt modelId="{C3DAAB57-31BF-DC4F-BF62-85C5C939F603}" type="pres">
      <dgm:prSet presAssocID="{C78395DD-0B14-4D50-AD99-AD227699030D}" presName="parentLin" presStyleCnt="0"/>
      <dgm:spPr/>
    </dgm:pt>
    <dgm:pt modelId="{038BCED5-F811-5E41-8CE7-34C1D6ACEEBB}" type="pres">
      <dgm:prSet presAssocID="{C78395DD-0B14-4D50-AD99-AD227699030D}" presName="parentLeftMargin" presStyleLbl="node1" presStyleIdx="2" presStyleCnt="7"/>
      <dgm:spPr/>
    </dgm:pt>
    <dgm:pt modelId="{466B5799-FD8F-394F-8C42-6789E1CF8E58}" type="pres">
      <dgm:prSet presAssocID="{C78395DD-0B14-4D50-AD99-AD227699030D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F32ABA78-EEDE-0448-A917-521055B25B7C}" type="pres">
      <dgm:prSet presAssocID="{C78395DD-0B14-4D50-AD99-AD227699030D}" presName="negativeSpace" presStyleCnt="0"/>
      <dgm:spPr/>
    </dgm:pt>
    <dgm:pt modelId="{E917E0CB-2EE4-374A-82E4-C4223F5F01DC}" type="pres">
      <dgm:prSet presAssocID="{C78395DD-0B14-4D50-AD99-AD227699030D}" presName="childText" presStyleLbl="conFgAcc1" presStyleIdx="3" presStyleCnt="7">
        <dgm:presLayoutVars>
          <dgm:bulletEnabled val="1"/>
        </dgm:presLayoutVars>
      </dgm:prSet>
      <dgm:spPr/>
    </dgm:pt>
    <dgm:pt modelId="{D268D082-341F-DD48-8552-404C657C5FA6}" type="pres">
      <dgm:prSet presAssocID="{F1BDDD7D-6FCE-4FAB-BD84-39900DFD7236}" presName="spaceBetweenRectangles" presStyleCnt="0"/>
      <dgm:spPr/>
    </dgm:pt>
    <dgm:pt modelId="{39ECB995-241B-7C45-9442-74C04739DE22}" type="pres">
      <dgm:prSet presAssocID="{A4C8F258-7F65-3743-A13F-A9CD0BDB4979}" presName="parentLin" presStyleCnt="0"/>
      <dgm:spPr/>
    </dgm:pt>
    <dgm:pt modelId="{4E288053-A7B3-1D41-8D71-2FE2F2C30CA7}" type="pres">
      <dgm:prSet presAssocID="{A4C8F258-7F65-3743-A13F-A9CD0BDB4979}" presName="parentLeftMargin" presStyleLbl="node1" presStyleIdx="3" presStyleCnt="7"/>
      <dgm:spPr/>
    </dgm:pt>
    <dgm:pt modelId="{40699BDA-2E92-524F-BAD9-4A8438464AEA}" type="pres">
      <dgm:prSet presAssocID="{A4C8F258-7F65-3743-A13F-A9CD0BDB497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0E356BF-B5DB-654A-A81D-2AB656468FD7}" type="pres">
      <dgm:prSet presAssocID="{A4C8F258-7F65-3743-A13F-A9CD0BDB4979}" presName="negativeSpace" presStyleCnt="0"/>
      <dgm:spPr/>
    </dgm:pt>
    <dgm:pt modelId="{5883DBFE-6809-D642-8B3E-A4D6B8B6E6A2}" type="pres">
      <dgm:prSet presAssocID="{A4C8F258-7F65-3743-A13F-A9CD0BDB4979}" presName="childText" presStyleLbl="conFgAcc1" presStyleIdx="4" presStyleCnt="7">
        <dgm:presLayoutVars>
          <dgm:bulletEnabled val="1"/>
        </dgm:presLayoutVars>
      </dgm:prSet>
      <dgm:spPr/>
    </dgm:pt>
    <dgm:pt modelId="{667B0AB4-78EF-5242-B7EB-E910C78EEF13}" type="pres">
      <dgm:prSet presAssocID="{C04D0049-9421-F547-9FA7-40676BE288CF}" presName="spaceBetweenRectangles" presStyleCnt="0"/>
      <dgm:spPr/>
    </dgm:pt>
    <dgm:pt modelId="{8BA84478-955A-CB44-B472-45F67214C76F}" type="pres">
      <dgm:prSet presAssocID="{AEDC3333-44A0-4D91-9A98-F35596AE9AA3}" presName="parentLin" presStyleCnt="0"/>
      <dgm:spPr/>
    </dgm:pt>
    <dgm:pt modelId="{3F36440E-0605-4A47-A589-C66B9A309AFB}" type="pres">
      <dgm:prSet presAssocID="{AEDC3333-44A0-4D91-9A98-F35596AE9AA3}" presName="parentLeftMargin" presStyleLbl="node1" presStyleIdx="4" presStyleCnt="7"/>
      <dgm:spPr/>
    </dgm:pt>
    <dgm:pt modelId="{F4162872-32B9-EF4E-87C5-C5A98F3373C9}" type="pres">
      <dgm:prSet presAssocID="{AEDC3333-44A0-4D91-9A98-F35596AE9AA3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2A891A5D-FB5E-9642-B6F4-C593B8F73F70}" type="pres">
      <dgm:prSet presAssocID="{AEDC3333-44A0-4D91-9A98-F35596AE9AA3}" presName="negativeSpace" presStyleCnt="0"/>
      <dgm:spPr/>
    </dgm:pt>
    <dgm:pt modelId="{2F1C3F55-2342-664E-B557-75E469CCD4AB}" type="pres">
      <dgm:prSet presAssocID="{AEDC3333-44A0-4D91-9A98-F35596AE9AA3}" presName="childText" presStyleLbl="conFgAcc1" presStyleIdx="5" presStyleCnt="7">
        <dgm:presLayoutVars>
          <dgm:bulletEnabled val="1"/>
        </dgm:presLayoutVars>
      </dgm:prSet>
      <dgm:spPr/>
    </dgm:pt>
    <dgm:pt modelId="{3C5B4198-692B-6040-88D5-825BFFC7C448}" type="pres">
      <dgm:prSet presAssocID="{BFFDFD2D-F1EC-4243-A7F2-77380C66E25E}" presName="spaceBetweenRectangles" presStyleCnt="0"/>
      <dgm:spPr/>
    </dgm:pt>
    <dgm:pt modelId="{A9E1F915-5A84-CD46-B0C5-C0EE4483CDEF}" type="pres">
      <dgm:prSet presAssocID="{7218B581-D3E0-4108-9400-A657D750E30B}" presName="parentLin" presStyleCnt="0"/>
      <dgm:spPr/>
    </dgm:pt>
    <dgm:pt modelId="{F26724CA-0085-F94A-86FE-C0FA5508B03B}" type="pres">
      <dgm:prSet presAssocID="{7218B581-D3E0-4108-9400-A657D750E30B}" presName="parentLeftMargin" presStyleLbl="node1" presStyleIdx="5" presStyleCnt="7"/>
      <dgm:spPr/>
    </dgm:pt>
    <dgm:pt modelId="{7F9A93EF-D1A2-E547-A269-ECA1C6A45ACA}" type="pres">
      <dgm:prSet presAssocID="{7218B581-D3E0-4108-9400-A657D750E30B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87BFD89F-0022-E94A-B6BF-5104507FD7FB}" type="pres">
      <dgm:prSet presAssocID="{7218B581-D3E0-4108-9400-A657D750E30B}" presName="negativeSpace" presStyleCnt="0"/>
      <dgm:spPr/>
    </dgm:pt>
    <dgm:pt modelId="{49A6DCFE-7C63-4E4D-A8D2-FC1C3B6EF2BB}" type="pres">
      <dgm:prSet presAssocID="{7218B581-D3E0-4108-9400-A657D750E30B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0F86B401-33BD-47EA-A91F-7C4E13C751DE}" srcId="{DED42601-F1C0-4B4A-9DB4-9EC0CFAAB478}" destId="{C78395DD-0B14-4D50-AD99-AD227699030D}" srcOrd="3" destOrd="0" parTransId="{9A5880C6-24C0-48AF-8CAF-ED59735B91AA}" sibTransId="{F1BDDD7D-6FCE-4FAB-BD84-39900DFD7236}"/>
    <dgm:cxn modelId="{D5810F02-D4DB-134F-B50B-966CFCEB76E9}" type="presOf" srcId="{AEDC3333-44A0-4D91-9A98-F35596AE9AA3}" destId="{3F36440E-0605-4A47-A589-C66B9A309AFB}" srcOrd="0" destOrd="0" presId="urn:microsoft.com/office/officeart/2005/8/layout/list1"/>
    <dgm:cxn modelId="{B7BC7A02-D99E-A046-B938-3E105E0827AB}" type="presOf" srcId="{DD65D19B-D19F-43B9-AB78-608770C96913}" destId="{DB1D7A4C-7E51-0E41-8F77-A0DBBCA4E438}" srcOrd="0" destOrd="0" presId="urn:microsoft.com/office/officeart/2005/8/layout/list1"/>
    <dgm:cxn modelId="{1ACF0E04-D476-8E4A-BE99-28CBE62DD3B2}" type="presOf" srcId="{7218B581-D3E0-4108-9400-A657D750E30B}" destId="{F26724CA-0085-F94A-86FE-C0FA5508B03B}" srcOrd="0" destOrd="0" presId="urn:microsoft.com/office/officeart/2005/8/layout/list1"/>
    <dgm:cxn modelId="{892C2009-65F7-4A62-A2A5-90B7D1708F7A}" srcId="{DED42601-F1C0-4B4A-9DB4-9EC0CFAAB478}" destId="{7218B581-D3E0-4108-9400-A657D750E30B}" srcOrd="6" destOrd="0" parTransId="{0E8BD470-FB4F-419D-816C-913D96D3EE09}" sibTransId="{EA83A847-DA11-43CD-B6F7-FF216002858C}"/>
    <dgm:cxn modelId="{44284D0B-8B69-104E-B994-9835E2BFB5F8}" type="presOf" srcId="{C78395DD-0B14-4D50-AD99-AD227699030D}" destId="{038BCED5-F811-5E41-8CE7-34C1D6ACEEBB}" srcOrd="0" destOrd="0" presId="urn:microsoft.com/office/officeart/2005/8/layout/list1"/>
    <dgm:cxn modelId="{257BAE18-452E-5540-B3B4-AA5D641A16B0}" type="presOf" srcId="{B0DB719A-D78C-48BC-A3E7-4B15362750AA}" destId="{88222110-9EF0-944F-BB3D-0A091F4F8D87}" srcOrd="0" destOrd="0" presId="urn:microsoft.com/office/officeart/2005/8/layout/list1"/>
    <dgm:cxn modelId="{41203B2B-9772-472F-B597-8E250D0AA6B9}" srcId="{F57414A3-58E1-4BE3-AA52-E3FBFCD15D7B}" destId="{848E1D1B-FE22-4531-946E-2C6B65726644}" srcOrd="2" destOrd="0" parTransId="{DFA5A224-0169-48BB-A23E-0F18692388EC}" sibTransId="{E348B0CB-2A19-486C-8781-FF22833E5D83}"/>
    <dgm:cxn modelId="{4867C02F-C3D7-D344-B654-1D9260E263C3}" type="presOf" srcId="{76D35506-DE7D-4A09-9BDA-9BDC3DAA7B24}" destId="{88222110-9EF0-944F-BB3D-0A091F4F8D87}" srcOrd="0" destOrd="3" presId="urn:microsoft.com/office/officeart/2005/8/layout/list1"/>
    <dgm:cxn modelId="{FEADC434-E4DD-744A-9237-FD1D160E4ACA}" type="presOf" srcId="{DED42601-F1C0-4B4A-9DB4-9EC0CFAAB478}" destId="{C385B95F-5A11-AE49-AC1C-09B251DBDA26}" srcOrd="0" destOrd="0" presId="urn:microsoft.com/office/officeart/2005/8/layout/list1"/>
    <dgm:cxn modelId="{E7B2C039-92B5-F741-849D-3D9E736291AE}" type="presOf" srcId="{A4C8F258-7F65-3743-A13F-A9CD0BDB4979}" destId="{4E288053-A7B3-1D41-8D71-2FE2F2C30CA7}" srcOrd="0" destOrd="0" presId="urn:microsoft.com/office/officeart/2005/8/layout/list1"/>
    <dgm:cxn modelId="{015ABC3A-8976-4FA6-9F83-AD0929C3A113}" srcId="{DED42601-F1C0-4B4A-9DB4-9EC0CFAAB478}" destId="{F57414A3-58E1-4BE3-AA52-E3FBFCD15D7B}" srcOrd="2" destOrd="0" parTransId="{730F2262-6F86-4DF3-AA3C-C59C0EDA4C39}" sibTransId="{10A1C736-F70C-48E2-A3D4-044FFA8637F4}"/>
    <dgm:cxn modelId="{37C7605B-9C53-5742-B6DD-7F93CC306F3F}" type="presOf" srcId="{F57414A3-58E1-4BE3-AA52-E3FBFCD15D7B}" destId="{DD3C8D61-014C-0E4C-9D13-8FB1B4E9F531}" srcOrd="1" destOrd="0" presId="urn:microsoft.com/office/officeart/2005/8/layout/list1"/>
    <dgm:cxn modelId="{B2FD8B51-B70A-324C-9322-1A4ABFF520BE}" type="presOf" srcId="{F57414A3-58E1-4BE3-AA52-E3FBFCD15D7B}" destId="{D2734DD7-B83F-DF49-9688-098DBA48BCD2}" srcOrd="0" destOrd="0" presId="urn:microsoft.com/office/officeart/2005/8/layout/list1"/>
    <dgm:cxn modelId="{0C92ED78-6998-7342-84F4-BAB852C996C7}" type="presOf" srcId="{1521383C-69E8-4028-8A1C-58978374E1BA}" destId="{D04EC079-8977-F74B-B91D-06C618D44004}" srcOrd="1" destOrd="0" presId="urn:microsoft.com/office/officeart/2005/8/layout/list1"/>
    <dgm:cxn modelId="{1F49605A-4760-8A48-8556-95CBB5E22208}" type="presOf" srcId="{AEDC3333-44A0-4D91-9A98-F35596AE9AA3}" destId="{F4162872-32B9-EF4E-87C5-C5A98F3373C9}" srcOrd="1" destOrd="0" presId="urn:microsoft.com/office/officeart/2005/8/layout/list1"/>
    <dgm:cxn modelId="{B73B5D82-2784-6A4D-B806-9D5C4925D5F6}" type="presOf" srcId="{C78395DD-0B14-4D50-AD99-AD227699030D}" destId="{466B5799-FD8F-394F-8C42-6789E1CF8E58}" srcOrd="1" destOrd="0" presId="urn:microsoft.com/office/officeart/2005/8/layout/list1"/>
    <dgm:cxn modelId="{C3368D93-C01C-054D-B6A3-96235A65A8DF}" type="presOf" srcId="{7218B581-D3E0-4108-9400-A657D750E30B}" destId="{7F9A93EF-D1A2-E547-A269-ECA1C6A45ACA}" srcOrd="1" destOrd="0" presId="urn:microsoft.com/office/officeart/2005/8/layout/list1"/>
    <dgm:cxn modelId="{9DFDFDA9-07D8-A64A-B963-BCCC7CDBD4F9}" srcId="{DED42601-F1C0-4B4A-9DB4-9EC0CFAAB478}" destId="{A4C8F258-7F65-3743-A13F-A9CD0BDB4979}" srcOrd="4" destOrd="0" parTransId="{12C89CAB-544B-D14D-91E4-80AF52FE5A04}" sibTransId="{C04D0049-9421-F547-9FA7-40676BE288CF}"/>
    <dgm:cxn modelId="{586016AA-C8C5-46D0-91AB-6A61A0AD653B}" srcId="{F57414A3-58E1-4BE3-AA52-E3FBFCD15D7B}" destId="{044CD2B6-3571-4C1B-8090-70D193640628}" srcOrd="1" destOrd="0" parTransId="{C196815E-6EE6-44E4-BA3E-DDBB59919C75}" sibTransId="{DCF4D230-377E-48B7-8DB6-9E31AE280060}"/>
    <dgm:cxn modelId="{B17D3DB8-BCD3-4388-BF78-D2C655808943}" srcId="{DED42601-F1C0-4B4A-9DB4-9EC0CFAAB478}" destId="{DD65D19B-D19F-43B9-AB78-608770C96913}" srcOrd="1" destOrd="0" parTransId="{8AC1711C-C8B0-452C-AAB0-8DF00AA53D07}" sibTransId="{B2903337-5DA0-440D-9508-FBC18363C953}"/>
    <dgm:cxn modelId="{2363BBC8-827C-4E03-B85C-C7550621BE58}" srcId="{DED42601-F1C0-4B4A-9DB4-9EC0CFAAB478}" destId="{1521383C-69E8-4028-8A1C-58978374E1BA}" srcOrd="0" destOrd="0" parTransId="{33FC46C3-5B2A-446D-87B7-623D753BDA80}" sibTransId="{D9E01DF4-7273-47D5-8B55-47FCF17611F4}"/>
    <dgm:cxn modelId="{6EAC4ECC-D292-3A46-ACC7-D01309315ED5}" type="presOf" srcId="{A4C8F258-7F65-3743-A13F-A9CD0BDB4979}" destId="{40699BDA-2E92-524F-BAD9-4A8438464AEA}" srcOrd="1" destOrd="0" presId="urn:microsoft.com/office/officeart/2005/8/layout/list1"/>
    <dgm:cxn modelId="{50CE3BE7-C236-3E46-A4AC-F7D4C01A1F12}" type="presOf" srcId="{848E1D1B-FE22-4531-946E-2C6B65726644}" destId="{88222110-9EF0-944F-BB3D-0A091F4F8D87}" srcOrd="0" destOrd="2" presId="urn:microsoft.com/office/officeart/2005/8/layout/list1"/>
    <dgm:cxn modelId="{CE7A64E8-60EE-694E-B46A-F5CB681EFFAD}" type="presOf" srcId="{044CD2B6-3571-4C1B-8090-70D193640628}" destId="{88222110-9EF0-944F-BB3D-0A091F4F8D87}" srcOrd="0" destOrd="1" presId="urn:microsoft.com/office/officeart/2005/8/layout/list1"/>
    <dgm:cxn modelId="{1D06F1ED-D653-4C09-B4B7-08B7A3E77820}" srcId="{DED42601-F1C0-4B4A-9DB4-9EC0CFAAB478}" destId="{AEDC3333-44A0-4D91-9A98-F35596AE9AA3}" srcOrd="5" destOrd="0" parTransId="{ACE0E094-8DC3-429A-8751-BF89C21CAB6F}" sibTransId="{BFFDFD2D-F1EC-4243-A7F2-77380C66E25E}"/>
    <dgm:cxn modelId="{CEB790EE-007D-8E49-AAA7-6C479BFA3BFA}" type="presOf" srcId="{DD65D19B-D19F-43B9-AB78-608770C96913}" destId="{A6468527-4E4B-7541-ACBB-B08A13CCAD7B}" srcOrd="1" destOrd="0" presId="urn:microsoft.com/office/officeart/2005/8/layout/list1"/>
    <dgm:cxn modelId="{0A8B1BEF-61E5-334E-8C8E-BEEE6009738F}" type="presOf" srcId="{1521383C-69E8-4028-8A1C-58978374E1BA}" destId="{9329335E-6360-9048-83F3-1D6A6F309A97}" srcOrd="0" destOrd="0" presId="urn:microsoft.com/office/officeart/2005/8/layout/list1"/>
    <dgm:cxn modelId="{CFC045F6-922A-489F-AFFE-DBAD3FB6DFC9}" srcId="{F57414A3-58E1-4BE3-AA52-E3FBFCD15D7B}" destId="{76D35506-DE7D-4A09-9BDA-9BDC3DAA7B24}" srcOrd="3" destOrd="0" parTransId="{799CE107-60F6-4890-AEA6-CF20FA62DF1E}" sibTransId="{B195BCAE-3CD8-4099-8DF4-E33322D6FBA2}"/>
    <dgm:cxn modelId="{5DCD61FD-3C5D-404E-ACF4-D6ECF23A8CBA}" srcId="{F57414A3-58E1-4BE3-AA52-E3FBFCD15D7B}" destId="{B0DB719A-D78C-48BC-A3E7-4B15362750AA}" srcOrd="0" destOrd="0" parTransId="{40D05EC8-C9BE-4EB8-AA78-FCCD1F391CD9}" sibTransId="{4F5AE6DE-8957-43B8-8CCD-F276C1AC8A78}"/>
    <dgm:cxn modelId="{F5675928-7D64-094B-8A8E-0F573268E181}" type="presParOf" srcId="{C385B95F-5A11-AE49-AC1C-09B251DBDA26}" destId="{56850871-45E9-B047-9B3E-9D03B3971A4E}" srcOrd="0" destOrd="0" presId="urn:microsoft.com/office/officeart/2005/8/layout/list1"/>
    <dgm:cxn modelId="{50CF217C-CFF0-3941-A07B-D65516B5A6C4}" type="presParOf" srcId="{56850871-45E9-B047-9B3E-9D03B3971A4E}" destId="{9329335E-6360-9048-83F3-1D6A6F309A97}" srcOrd="0" destOrd="0" presId="urn:microsoft.com/office/officeart/2005/8/layout/list1"/>
    <dgm:cxn modelId="{09C1BF3E-B1BC-5D4C-9D62-3D8A8AF0E755}" type="presParOf" srcId="{56850871-45E9-B047-9B3E-9D03B3971A4E}" destId="{D04EC079-8977-F74B-B91D-06C618D44004}" srcOrd="1" destOrd="0" presId="urn:microsoft.com/office/officeart/2005/8/layout/list1"/>
    <dgm:cxn modelId="{6C9EFD72-9CA6-FF48-9406-6516CD0AE77D}" type="presParOf" srcId="{C385B95F-5A11-AE49-AC1C-09B251DBDA26}" destId="{80F75C80-A6D3-D04A-8754-03776B612727}" srcOrd="1" destOrd="0" presId="urn:microsoft.com/office/officeart/2005/8/layout/list1"/>
    <dgm:cxn modelId="{E431A21A-4814-9C47-BE27-55577ECB928A}" type="presParOf" srcId="{C385B95F-5A11-AE49-AC1C-09B251DBDA26}" destId="{354B9530-3166-CF4A-B7E4-99B0F297FA3E}" srcOrd="2" destOrd="0" presId="urn:microsoft.com/office/officeart/2005/8/layout/list1"/>
    <dgm:cxn modelId="{C0CC55E5-93F1-AB43-9C8E-BB8DB3CEB7D7}" type="presParOf" srcId="{C385B95F-5A11-AE49-AC1C-09B251DBDA26}" destId="{1E8485FE-D2FB-134B-92C7-98C875FC2E66}" srcOrd="3" destOrd="0" presId="urn:microsoft.com/office/officeart/2005/8/layout/list1"/>
    <dgm:cxn modelId="{2EAD546E-9362-8B4C-AAF6-32F3DE82620B}" type="presParOf" srcId="{C385B95F-5A11-AE49-AC1C-09B251DBDA26}" destId="{099B5748-403A-6442-B89F-EB5E5A971751}" srcOrd="4" destOrd="0" presId="urn:microsoft.com/office/officeart/2005/8/layout/list1"/>
    <dgm:cxn modelId="{5ED7328E-9713-6C4A-A7BA-0F42C973A906}" type="presParOf" srcId="{099B5748-403A-6442-B89F-EB5E5A971751}" destId="{DB1D7A4C-7E51-0E41-8F77-A0DBBCA4E438}" srcOrd="0" destOrd="0" presId="urn:microsoft.com/office/officeart/2005/8/layout/list1"/>
    <dgm:cxn modelId="{4E807BA0-93D8-B547-AC28-B92C5FA249D8}" type="presParOf" srcId="{099B5748-403A-6442-B89F-EB5E5A971751}" destId="{A6468527-4E4B-7541-ACBB-B08A13CCAD7B}" srcOrd="1" destOrd="0" presId="urn:microsoft.com/office/officeart/2005/8/layout/list1"/>
    <dgm:cxn modelId="{5C0D0A04-070F-D64C-A06D-1E39E63999F7}" type="presParOf" srcId="{C385B95F-5A11-AE49-AC1C-09B251DBDA26}" destId="{876784B9-33C0-104D-81C1-3C520707271C}" srcOrd="5" destOrd="0" presId="urn:microsoft.com/office/officeart/2005/8/layout/list1"/>
    <dgm:cxn modelId="{6D6B9936-BB87-CB41-B48F-93CBF538FC5C}" type="presParOf" srcId="{C385B95F-5A11-AE49-AC1C-09B251DBDA26}" destId="{68FDAC26-00FC-E844-9804-2F31CC9E04CF}" srcOrd="6" destOrd="0" presId="urn:microsoft.com/office/officeart/2005/8/layout/list1"/>
    <dgm:cxn modelId="{3D361937-F92E-A543-8272-9FAA543E66E3}" type="presParOf" srcId="{C385B95F-5A11-AE49-AC1C-09B251DBDA26}" destId="{257C4026-DD3A-4047-AA52-3ED67487A55C}" srcOrd="7" destOrd="0" presId="urn:microsoft.com/office/officeart/2005/8/layout/list1"/>
    <dgm:cxn modelId="{008680CD-C49A-A545-881B-D9D1CB11CA92}" type="presParOf" srcId="{C385B95F-5A11-AE49-AC1C-09B251DBDA26}" destId="{906B5FFB-8DFD-5A47-8511-3C31DB9A5B6B}" srcOrd="8" destOrd="0" presId="urn:microsoft.com/office/officeart/2005/8/layout/list1"/>
    <dgm:cxn modelId="{44ADD8B0-25AE-374F-8ED7-FF04B182CAD4}" type="presParOf" srcId="{906B5FFB-8DFD-5A47-8511-3C31DB9A5B6B}" destId="{D2734DD7-B83F-DF49-9688-098DBA48BCD2}" srcOrd="0" destOrd="0" presId="urn:microsoft.com/office/officeart/2005/8/layout/list1"/>
    <dgm:cxn modelId="{2433A2A1-C554-734E-A2FD-5EE2D734613D}" type="presParOf" srcId="{906B5FFB-8DFD-5A47-8511-3C31DB9A5B6B}" destId="{DD3C8D61-014C-0E4C-9D13-8FB1B4E9F531}" srcOrd="1" destOrd="0" presId="urn:microsoft.com/office/officeart/2005/8/layout/list1"/>
    <dgm:cxn modelId="{AA864AAC-4312-B94B-B633-0774F795132D}" type="presParOf" srcId="{C385B95F-5A11-AE49-AC1C-09B251DBDA26}" destId="{2A0572AD-9CD1-BE42-A375-93325C780B29}" srcOrd="9" destOrd="0" presId="urn:microsoft.com/office/officeart/2005/8/layout/list1"/>
    <dgm:cxn modelId="{128E54BB-54AC-7546-B378-7BC4A652B5BF}" type="presParOf" srcId="{C385B95F-5A11-AE49-AC1C-09B251DBDA26}" destId="{88222110-9EF0-944F-BB3D-0A091F4F8D87}" srcOrd="10" destOrd="0" presId="urn:microsoft.com/office/officeart/2005/8/layout/list1"/>
    <dgm:cxn modelId="{9D81BBA7-9506-814E-A9D0-B26E9F7FB00F}" type="presParOf" srcId="{C385B95F-5A11-AE49-AC1C-09B251DBDA26}" destId="{137BD0B2-5DED-D84C-BA12-BA2264B67ED5}" srcOrd="11" destOrd="0" presId="urn:microsoft.com/office/officeart/2005/8/layout/list1"/>
    <dgm:cxn modelId="{FA2364F8-6AC9-4443-AB9B-1CF994CED61A}" type="presParOf" srcId="{C385B95F-5A11-AE49-AC1C-09B251DBDA26}" destId="{C3DAAB57-31BF-DC4F-BF62-85C5C939F603}" srcOrd="12" destOrd="0" presId="urn:microsoft.com/office/officeart/2005/8/layout/list1"/>
    <dgm:cxn modelId="{6D83B615-BC48-0D4E-A907-0AB0EF7EB2DF}" type="presParOf" srcId="{C3DAAB57-31BF-DC4F-BF62-85C5C939F603}" destId="{038BCED5-F811-5E41-8CE7-34C1D6ACEEBB}" srcOrd="0" destOrd="0" presId="urn:microsoft.com/office/officeart/2005/8/layout/list1"/>
    <dgm:cxn modelId="{6581AE58-95CF-294A-991C-8EFB2961E3C2}" type="presParOf" srcId="{C3DAAB57-31BF-DC4F-BF62-85C5C939F603}" destId="{466B5799-FD8F-394F-8C42-6789E1CF8E58}" srcOrd="1" destOrd="0" presId="urn:microsoft.com/office/officeart/2005/8/layout/list1"/>
    <dgm:cxn modelId="{69F3854B-36C0-CB49-83F2-B30888AFAF86}" type="presParOf" srcId="{C385B95F-5A11-AE49-AC1C-09B251DBDA26}" destId="{F32ABA78-EEDE-0448-A917-521055B25B7C}" srcOrd="13" destOrd="0" presId="urn:microsoft.com/office/officeart/2005/8/layout/list1"/>
    <dgm:cxn modelId="{109FD12A-0E0B-514F-A447-C20449DA0D9B}" type="presParOf" srcId="{C385B95F-5A11-AE49-AC1C-09B251DBDA26}" destId="{E917E0CB-2EE4-374A-82E4-C4223F5F01DC}" srcOrd="14" destOrd="0" presId="urn:microsoft.com/office/officeart/2005/8/layout/list1"/>
    <dgm:cxn modelId="{57E15A2E-AFC5-8342-B27C-106FD2273592}" type="presParOf" srcId="{C385B95F-5A11-AE49-AC1C-09B251DBDA26}" destId="{D268D082-341F-DD48-8552-404C657C5FA6}" srcOrd="15" destOrd="0" presId="urn:microsoft.com/office/officeart/2005/8/layout/list1"/>
    <dgm:cxn modelId="{9862023D-A7EF-B846-AAF2-4DBCCF9DC4AC}" type="presParOf" srcId="{C385B95F-5A11-AE49-AC1C-09B251DBDA26}" destId="{39ECB995-241B-7C45-9442-74C04739DE22}" srcOrd="16" destOrd="0" presId="urn:microsoft.com/office/officeart/2005/8/layout/list1"/>
    <dgm:cxn modelId="{519C7F81-8E27-E44C-9C2C-3AFF1630690D}" type="presParOf" srcId="{39ECB995-241B-7C45-9442-74C04739DE22}" destId="{4E288053-A7B3-1D41-8D71-2FE2F2C30CA7}" srcOrd="0" destOrd="0" presId="urn:microsoft.com/office/officeart/2005/8/layout/list1"/>
    <dgm:cxn modelId="{70F433D8-A34E-5C45-AC61-F19969A946E5}" type="presParOf" srcId="{39ECB995-241B-7C45-9442-74C04739DE22}" destId="{40699BDA-2E92-524F-BAD9-4A8438464AEA}" srcOrd="1" destOrd="0" presId="urn:microsoft.com/office/officeart/2005/8/layout/list1"/>
    <dgm:cxn modelId="{19FEF8B1-2F4D-8547-AAC9-00F0F30F08D5}" type="presParOf" srcId="{C385B95F-5A11-AE49-AC1C-09B251DBDA26}" destId="{C0E356BF-B5DB-654A-A81D-2AB656468FD7}" srcOrd="17" destOrd="0" presId="urn:microsoft.com/office/officeart/2005/8/layout/list1"/>
    <dgm:cxn modelId="{00A441F8-9854-2349-BFB7-7E855409AD5C}" type="presParOf" srcId="{C385B95F-5A11-AE49-AC1C-09B251DBDA26}" destId="{5883DBFE-6809-D642-8B3E-A4D6B8B6E6A2}" srcOrd="18" destOrd="0" presId="urn:microsoft.com/office/officeart/2005/8/layout/list1"/>
    <dgm:cxn modelId="{33F1946D-5B1D-5542-ABC8-46590F967D74}" type="presParOf" srcId="{C385B95F-5A11-AE49-AC1C-09B251DBDA26}" destId="{667B0AB4-78EF-5242-B7EB-E910C78EEF13}" srcOrd="19" destOrd="0" presId="urn:microsoft.com/office/officeart/2005/8/layout/list1"/>
    <dgm:cxn modelId="{F8FE6F67-CC9E-7540-B4C9-11C874612A9D}" type="presParOf" srcId="{C385B95F-5A11-AE49-AC1C-09B251DBDA26}" destId="{8BA84478-955A-CB44-B472-45F67214C76F}" srcOrd="20" destOrd="0" presId="urn:microsoft.com/office/officeart/2005/8/layout/list1"/>
    <dgm:cxn modelId="{23AF2524-9925-F84E-AD26-5A4BB4A0003D}" type="presParOf" srcId="{8BA84478-955A-CB44-B472-45F67214C76F}" destId="{3F36440E-0605-4A47-A589-C66B9A309AFB}" srcOrd="0" destOrd="0" presId="urn:microsoft.com/office/officeart/2005/8/layout/list1"/>
    <dgm:cxn modelId="{DBD6108E-A326-7349-89A9-87B2E51BA805}" type="presParOf" srcId="{8BA84478-955A-CB44-B472-45F67214C76F}" destId="{F4162872-32B9-EF4E-87C5-C5A98F3373C9}" srcOrd="1" destOrd="0" presId="urn:microsoft.com/office/officeart/2005/8/layout/list1"/>
    <dgm:cxn modelId="{310D5225-B0A9-0244-9D97-9663036E7938}" type="presParOf" srcId="{C385B95F-5A11-AE49-AC1C-09B251DBDA26}" destId="{2A891A5D-FB5E-9642-B6F4-C593B8F73F70}" srcOrd="21" destOrd="0" presId="urn:microsoft.com/office/officeart/2005/8/layout/list1"/>
    <dgm:cxn modelId="{6E2A874F-31E1-8F4A-8CE4-CB67C2C9F163}" type="presParOf" srcId="{C385B95F-5A11-AE49-AC1C-09B251DBDA26}" destId="{2F1C3F55-2342-664E-B557-75E469CCD4AB}" srcOrd="22" destOrd="0" presId="urn:microsoft.com/office/officeart/2005/8/layout/list1"/>
    <dgm:cxn modelId="{8E4002C7-3DC0-D941-9034-26C6771FD26C}" type="presParOf" srcId="{C385B95F-5A11-AE49-AC1C-09B251DBDA26}" destId="{3C5B4198-692B-6040-88D5-825BFFC7C448}" srcOrd="23" destOrd="0" presId="urn:microsoft.com/office/officeart/2005/8/layout/list1"/>
    <dgm:cxn modelId="{1F5975FD-BC04-C542-BF13-98CDCF57E0EF}" type="presParOf" srcId="{C385B95F-5A11-AE49-AC1C-09B251DBDA26}" destId="{A9E1F915-5A84-CD46-B0C5-C0EE4483CDEF}" srcOrd="24" destOrd="0" presId="urn:microsoft.com/office/officeart/2005/8/layout/list1"/>
    <dgm:cxn modelId="{1CB88DF1-6B14-0C4F-A67E-DBE6FE2DC9B7}" type="presParOf" srcId="{A9E1F915-5A84-CD46-B0C5-C0EE4483CDEF}" destId="{F26724CA-0085-F94A-86FE-C0FA5508B03B}" srcOrd="0" destOrd="0" presId="urn:microsoft.com/office/officeart/2005/8/layout/list1"/>
    <dgm:cxn modelId="{CC39C84D-B530-A64A-8508-1066BF4F2064}" type="presParOf" srcId="{A9E1F915-5A84-CD46-B0C5-C0EE4483CDEF}" destId="{7F9A93EF-D1A2-E547-A269-ECA1C6A45ACA}" srcOrd="1" destOrd="0" presId="urn:microsoft.com/office/officeart/2005/8/layout/list1"/>
    <dgm:cxn modelId="{3259CF27-1694-F446-87D3-0B06287FCB92}" type="presParOf" srcId="{C385B95F-5A11-AE49-AC1C-09B251DBDA26}" destId="{87BFD89F-0022-E94A-B6BF-5104507FD7FB}" srcOrd="25" destOrd="0" presId="urn:microsoft.com/office/officeart/2005/8/layout/list1"/>
    <dgm:cxn modelId="{7967938F-929D-A14C-9285-672667DE3648}" type="presParOf" srcId="{C385B95F-5A11-AE49-AC1C-09B251DBDA26}" destId="{49A6DCFE-7C63-4E4D-A8D2-FC1C3B6EF2BB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D6D2E0-63C0-4B23-B1B1-21C41EAD4BA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DDBD1B-91D6-41B6-926B-4E0B015357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project aims to design a fully-functioning digital clock with additional features of alarm, stopwatch, and timer.</a:t>
          </a:r>
        </a:p>
      </dgm:t>
    </dgm:pt>
    <dgm:pt modelId="{48584BB0-5FD3-4A15-953F-99B6DD0C7767}" type="parTrans" cxnId="{25FB4399-4A2A-4A94-9D39-254C241EB868}">
      <dgm:prSet/>
      <dgm:spPr/>
      <dgm:t>
        <a:bodyPr/>
        <a:lstStyle/>
        <a:p>
          <a:endParaRPr lang="en-US"/>
        </a:p>
      </dgm:t>
    </dgm:pt>
    <dgm:pt modelId="{90A30CE6-DED8-4F92-9A56-6966170D6240}" type="sibTrans" cxnId="{25FB4399-4A2A-4A94-9D39-254C241EB868}">
      <dgm:prSet/>
      <dgm:spPr/>
      <dgm:t>
        <a:bodyPr/>
        <a:lstStyle/>
        <a:p>
          <a:endParaRPr lang="en-US"/>
        </a:p>
      </dgm:t>
    </dgm:pt>
    <dgm:pt modelId="{8A4A866C-FC99-443C-9B94-A1C8A3CCD2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user should be able to use all functionalities concurrently.</a:t>
          </a:r>
        </a:p>
      </dgm:t>
    </dgm:pt>
    <dgm:pt modelId="{336B83D5-9B31-4F13-864F-796DE45F4831}" type="parTrans" cxnId="{98CBF00A-7DA0-46FB-B4ED-F90D321882E3}">
      <dgm:prSet/>
      <dgm:spPr/>
      <dgm:t>
        <a:bodyPr/>
        <a:lstStyle/>
        <a:p>
          <a:endParaRPr lang="en-US"/>
        </a:p>
      </dgm:t>
    </dgm:pt>
    <dgm:pt modelId="{F7694B64-60B2-4491-9F94-D5D507AA314D}" type="sibTrans" cxnId="{98CBF00A-7DA0-46FB-B4ED-F90D321882E3}">
      <dgm:prSet/>
      <dgm:spPr/>
      <dgm:t>
        <a:bodyPr/>
        <a:lstStyle/>
        <a:p>
          <a:endParaRPr lang="en-US"/>
        </a:p>
      </dgm:t>
    </dgm:pt>
    <dgm:pt modelId="{DC2EA49C-C9AA-4F09-9476-E000245133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user should be able to fully control the time: set and reset each module.</a:t>
          </a:r>
        </a:p>
      </dgm:t>
    </dgm:pt>
    <dgm:pt modelId="{630E41D7-39CC-4640-9009-21B82A06CE20}" type="parTrans" cxnId="{45C2310B-7CCF-42FF-8F2C-DA345A9B07F2}">
      <dgm:prSet/>
      <dgm:spPr/>
      <dgm:t>
        <a:bodyPr/>
        <a:lstStyle/>
        <a:p>
          <a:endParaRPr lang="en-US"/>
        </a:p>
      </dgm:t>
    </dgm:pt>
    <dgm:pt modelId="{AFDD8C6E-4813-4EB2-B9D4-4DF040D8DA33}" type="sibTrans" cxnId="{45C2310B-7CCF-42FF-8F2C-DA345A9B07F2}">
      <dgm:prSet/>
      <dgm:spPr/>
      <dgm:t>
        <a:bodyPr/>
        <a:lstStyle/>
        <a:p>
          <a:endParaRPr lang="en-US"/>
        </a:p>
      </dgm:t>
    </dgm:pt>
    <dgm:pt modelId="{214D57EC-1640-4ADE-B688-64A53997475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final design should be adjustable and easy to use.</a:t>
          </a:r>
        </a:p>
      </dgm:t>
    </dgm:pt>
    <dgm:pt modelId="{1B0685A5-CA6B-4B9D-AD7F-9A29353729DA}" type="parTrans" cxnId="{E7BD4A35-39A5-467A-BB7C-BFE96439E7C4}">
      <dgm:prSet/>
      <dgm:spPr/>
      <dgm:t>
        <a:bodyPr/>
        <a:lstStyle/>
        <a:p>
          <a:endParaRPr lang="en-US"/>
        </a:p>
      </dgm:t>
    </dgm:pt>
    <dgm:pt modelId="{2D4C0E82-0397-415C-AE96-471EA8E7824B}" type="sibTrans" cxnId="{E7BD4A35-39A5-467A-BB7C-BFE96439E7C4}">
      <dgm:prSet/>
      <dgm:spPr/>
      <dgm:t>
        <a:bodyPr/>
        <a:lstStyle/>
        <a:p>
          <a:endParaRPr lang="en-US"/>
        </a:p>
      </dgm:t>
    </dgm:pt>
    <dgm:pt modelId="{028A5EA8-17B8-4CC2-8B03-AB3B78332CA4}" type="pres">
      <dgm:prSet presAssocID="{9BD6D2E0-63C0-4B23-B1B1-21C41EAD4BA0}" presName="root" presStyleCnt="0">
        <dgm:presLayoutVars>
          <dgm:dir/>
          <dgm:resizeHandles val="exact"/>
        </dgm:presLayoutVars>
      </dgm:prSet>
      <dgm:spPr/>
    </dgm:pt>
    <dgm:pt modelId="{B4D7E417-B78C-46AD-9BCB-070E768F7BA0}" type="pres">
      <dgm:prSet presAssocID="{58DDBD1B-91D6-41B6-926B-4E0B01535743}" presName="compNode" presStyleCnt="0"/>
      <dgm:spPr/>
    </dgm:pt>
    <dgm:pt modelId="{606A668C-7B41-495D-B2DA-7609EF98BA2F}" type="pres">
      <dgm:prSet presAssocID="{58DDBD1B-91D6-41B6-926B-4E0B01535743}" presName="bgRect" presStyleLbl="bgShp" presStyleIdx="0" presStyleCnt="4"/>
      <dgm:spPr/>
    </dgm:pt>
    <dgm:pt modelId="{F4B38708-EE67-425C-B156-39DACE073F0C}" type="pres">
      <dgm:prSet presAssocID="{58DDBD1B-91D6-41B6-926B-4E0B0153574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arm Clock"/>
        </a:ext>
      </dgm:extLst>
    </dgm:pt>
    <dgm:pt modelId="{9EC3546C-3062-4576-BF1F-0C438D8E8D3E}" type="pres">
      <dgm:prSet presAssocID="{58DDBD1B-91D6-41B6-926B-4E0B01535743}" presName="spaceRect" presStyleCnt="0"/>
      <dgm:spPr/>
    </dgm:pt>
    <dgm:pt modelId="{FA827A16-EB7E-4E03-93F4-FB9D9E0FD169}" type="pres">
      <dgm:prSet presAssocID="{58DDBD1B-91D6-41B6-926B-4E0B01535743}" presName="parTx" presStyleLbl="revTx" presStyleIdx="0" presStyleCnt="4">
        <dgm:presLayoutVars>
          <dgm:chMax val="0"/>
          <dgm:chPref val="0"/>
        </dgm:presLayoutVars>
      </dgm:prSet>
      <dgm:spPr/>
    </dgm:pt>
    <dgm:pt modelId="{B353C6A7-3215-4E74-A2F1-57BBE37806F3}" type="pres">
      <dgm:prSet presAssocID="{90A30CE6-DED8-4F92-9A56-6966170D6240}" presName="sibTrans" presStyleCnt="0"/>
      <dgm:spPr/>
    </dgm:pt>
    <dgm:pt modelId="{ECC65B13-74E1-4093-B594-8AEFD148F41A}" type="pres">
      <dgm:prSet presAssocID="{8A4A866C-FC99-443C-9B94-A1C8A3CCD210}" presName="compNode" presStyleCnt="0"/>
      <dgm:spPr/>
    </dgm:pt>
    <dgm:pt modelId="{79766C41-812B-4CA0-A9F4-2C12085A704D}" type="pres">
      <dgm:prSet presAssocID="{8A4A866C-FC99-443C-9B94-A1C8A3CCD210}" presName="bgRect" presStyleLbl="bgShp" presStyleIdx="1" presStyleCnt="4"/>
      <dgm:spPr/>
    </dgm:pt>
    <dgm:pt modelId="{655B7535-DB52-41BF-B658-6863193D6E3D}" type="pres">
      <dgm:prSet presAssocID="{8A4A866C-FC99-443C-9B94-A1C8A3CCD21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F19ECF9-DACB-422D-A807-B0DEFB5E62A5}" type="pres">
      <dgm:prSet presAssocID="{8A4A866C-FC99-443C-9B94-A1C8A3CCD210}" presName="spaceRect" presStyleCnt="0"/>
      <dgm:spPr/>
    </dgm:pt>
    <dgm:pt modelId="{84A57369-783E-47D6-BC34-09D775F7213A}" type="pres">
      <dgm:prSet presAssocID="{8A4A866C-FC99-443C-9B94-A1C8A3CCD210}" presName="parTx" presStyleLbl="revTx" presStyleIdx="1" presStyleCnt="4">
        <dgm:presLayoutVars>
          <dgm:chMax val="0"/>
          <dgm:chPref val="0"/>
        </dgm:presLayoutVars>
      </dgm:prSet>
      <dgm:spPr/>
    </dgm:pt>
    <dgm:pt modelId="{23758810-30BF-4DDD-8FC3-8204C9FC0E60}" type="pres">
      <dgm:prSet presAssocID="{F7694B64-60B2-4491-9F94-D5D507AA314D}" presName="sibTrans" presStyleCnt="0"/>
      <dgm:spPr/>
    </dgm:pt>
    <dgm:pt modelId="{0E319160-6BC1-4686-847D-F43A11F9997C}" type="pres">
      <dgm:prSet presAssocID="{DC2EA49C-C9AA-4F09-9476-E00024513330}" presName="compNode" presStyleCnt="0"/>
      <dgm:spPr/>
    </dgm:pt>
    <dgm:pt modelId="{1EAFC440-266D-4843-8BD9-E70493AB5F08}" type="pres">
      <dgm:prSet presAssocID="{DC2EA49C-C9AA-4F09-9476-E00024513330}" presName="bgRect" presStyleLbl="bgShp" presStyleIdx="2" presStyleCnt="4"/>
      <dgm:spPr/>
    </dgm:pt>
    <dgm:pt modelId="{C4D8E868-5DAA-4D28-836B-93CB2961A95C}" type="pres">
      <dgm:prSet presAssocID="{DC2EA49C-C9AA-4F09-9476-E0002451333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CE0AEEEA-8034-490F-8D3F-DC1EDA59704A}" type="pres">
      <dgm:prSet presAssocID="{DC2EA49C-C9AA-4F09-9476-E00024513330}" presName="spaceRect" presStyleCnt="0"/>
      <dgm:spPr/>
    </dgm:pt>
    <dgm:pt modelId="{6737F28D-CB39-4619-97BA-A58FF6149C05}" type="pres">
      <dgm:prSet presAssocID="{DC2EA49C-C9AA-4F09-9476-E00024513330}" presName="parTx" presStyleLbl="revTx" presStyleIdx="2" presStyleCnt="4">
        <dgm:presLayoutVars>
          <dgm:chMax val="0"/>
          <dgm:chPref val="0"/>
        </dgm:presLayoutVars>
      </dgm:prSet>
      <dgm:spPr/>
    </dgm:pt>
    <dgm:pt modelId="{65C60145-9B68-4747-A52A-74B9598B894D}" type="pres">
      <dgm:prSet presAssocID="{AFDD8C6E-4813-4EB2-B9D4-4DF040D8DA33}" presName="sibTrans" presStyleCnt="0"/>
      <dgm:spPr/>
    </dgm:pt>
    <dgm:pt modelId="{96E00835-F248-4D88-A9CF-EF3578D8CF1D}" type="pres">
      <dgm:prSet presAssocID="{214D57EC-1640-4ADE-B688-64A539974759}" presName="compNode" presStyleCnt="0"/>
      <dgm:spPr/>
    </dgm:pt>
    <dgm:pt modelId="{AC45F9B7-92B0-493F-8038-BEB59EF3F46E}" type="pres">
      <dgm:prSet presAssocID="{214D57EC-1640-4ADE-B688-64A539974759}" presName="bgRect" presStyleLbl="bgShp" presStyleIdx="3" presStyleCnt="4"/>
      <dgm:spPr/>
    </dgm:pt>
    <dgm:pt modelId="{FA1EBC65-7F6B-4C24-A235-D47D929C40DB}" type="pres">
      <dgm:prSet presAssocID="{214D57EC-1640-4ADE-B688-64A53997475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sel"/>
        </a:ext>
      </dgm:extLst>
    </dgm:pt>
    <dgm:pt modelId="{4AA21F2C-EDE5-4030-83EE-CFA315760223}" type="pres">
      <dgm:prSet presAssocID="{214D57EC-1640-4ADE-B688-64A539974759}" presName="spaceRect" presStyleCnt="0"/>
      <dgm:spPr/>
    </dgm:pt>
    <dgm:pt modelId="{8E515025-6EEA-445C-8CC5-30FC82B42855}" type="pres">
      <dgm:prSet presAssocID="{214D57EC-1640-4ADE-B688-64A53997475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8CBF00A-7DA0-46FB-B4ED-F90D321882E3}" srcId="{9BD6D2E0-63C0-4B23-B1B1-21C41EAD4BA0}" destId="{8A4A866C-FC99-443C-9B94-A1C8A3CCD210}" srcOrd="1" destOrd="0" parTransId="{336B83D5-9B31-4F13-864F-796DE45F4831}" sibTransId="{F7694B64-60B2-4491-9F94-D5D507AA314D}"/>
    <dgm:cxn modelId="{45C2310B-7CCF-42FF-8F2C-DA345A9B07F2}" srcId="{9BD6D2E0-63C0-4B23-B1B1-21C41EAD4BA0}" destId="{DC2EA49C-C9AA-4F09-9476-E00024513330}" srcOrd="2" destOrd="0" parTransId="{630E41D7-39CC-4640-9009-21B82A06CE20}" sibTransId="{AFDD8C6E-4813-4EB2-B9D4-4DF040D8DA33}"/>
    <dgm:cxn modelId="{6DEEE112-2640-450B-8ED9-8FD140E3F0AF}" type="presOf" srcId="{58DDBD1B-91D6-41B6-926B-4E0B01535743}" destId="{FA827A16-EB7E-4E03-93F4-FB9D9E0FD169}" srcOrd="0" destOrd="0" presId="urn:microsoft.com/office/officeart/2018/2/layout/IconVerticalSolidList"/>
    <dgm:cxn modelId="{E7BD4A35-39A5-467A-BB7C-BFE96439E7C4}" srcId="{9BD6D2E0-63C0-4B23-B1B1-21C41EAD4BA0}" destId="{214D57EC-1640-4ADE-B688-64A539974759}" srcOrd="3" destOrd="0" parTransId="{1B0685A5-CA6B-4B9D-AD7F-9A29353729DA}" sibTransId="{2D4C0E82-0397-415C-AE96-471EA8E7824B}"/>
    <dgm:cxn modelId="{5F12F46D-27D5-4FC5-AF9F-310810AB4CC8}" type="presOf" srcId="{214D57EC-1640-4ADE-B688-64A539974759}" destId="{8E515025-6EEA-445C-8CC5-30FC82B42855}" srcOrd="0" destOrd="0" presId="urn:microsoft.com/office/officeart/2018/2/layout/IconVerticalSolidList"/>
    <dgm:cxn modelId="{01399950-D41E-49D6-9CDC-CD35E6CA39A2}" type="presOf" srcId="{8A4A866C-FC99-443C-9B94-A1C8A3CCD210}" destId="{84A57369-783E-47D6-BC34-09D775F7213A}" srcOrd="0" destOrd="0" presId="urn:microsoft.com/office/officeart/2018/2/layout/IconVerticalSolidList"/>
    <dgm:cxn modelId="{25FB4399-4A2A-4A94-9D39-254C241EB868}" srcId="{9BD6D2E0-63C0-4B23-B1B1-21C41EAD4BA0}" destId="{58DDBD1B-91D6-41B6-926B-4E0B01535743}" srcOrd="0" destOrd="0" parTransId="{48584BB0-5FD3-4A15-953F-99B6DD0C7767}" sibTransId="{90A30CE6-DED8-4F92-9A56-6966170D6240}"/>
    <dgm:cxn modelId="{682AFCAC-4431-482A-A0AF-63D54EC7FB09}" type="presOf" srcId="{DC2EA49C-C9AA-4F09-9476-E00024513330}" destId="{6737F28D-CB39-4619-97BA-A58FF6149C05}" srcOrd="0" destOrd="0" presId="urn:microsoft.com/office/officeart/2018/2/layout/IconVerticalSolidList"/>
    <dgm:cxn modelId="{201D85FC-8FA1-4515-9BB3-D4F024D48488}" type="presOf" srcId="{9BD6D2E0-63C0-4B23-B1B1-21C41EAD4BA0}" destId="{028A5EA8-17B8-4CC2-8B03-AB3B78332CA4}" srcOrd="0" destOrd="0" presId="urn:microsoft.com/office/officeart/2018/2/layout/IconVerticalSolidList"/>
    <dgm:cxn modelId="{329A630A-0901-412E-87B3-399126D58D8B}" type="presParOf" srcId="{028A5EA8-17B8-4CC2-8B03-AB3B78332CA4}" destId="{B4D7E417-B78C-46AD-9BCB-070E768F7BA0}" srcOrd="0" destOrd="0" presId="urn:microsoft.com/office/officeart/2018/2/layout/IconVerticalSolidList"/>
    <dgm:cxn modelId="{924CC313-A91B-41A6-9783-5430C11A39C6}" type="presParOf" srcId="{B4D7E417-B78C-46AD-9BCB-070E768F7BA0}" destId="{606A668C-7B41-495D-B2DA-7609EF98BA2F}" srcOrd="0" destOrd="0" presId="urn:microsoft.com/office/officeart/2018/2/layout/IconVerticalSolidList"/>
    <dgm:cxn modelId="{8FC47E68-26BB-4F0E-AAEB-89AA018D43B6}" type="presParOf" srcId="{B4D7E417-B78C-46AD-9BCB-070E768F7BA0}" destId="{F4B38708-EE67-425C-B156-39DACE073F0C}" srcOrd="1" destOrd="0" presId="urn:microsoft.com/office/officeart/2018/2/layout/IconVerticalSolidList"/>
    <dgm:cxn modelId="{C0AE7AB0-B7B7-4832-8E82-346CE3BA0ADB}" type="presParOf" srcId="{B4D7E417-B78C-46AD-9BCB-070E768F7BA0}" destId="{9EC3546C-3062-4576-BF1F-0C438D8E8D3E}" srcOrd="2" destOrd="0" presId="urn:microsoft.com/office/officeart/2018/2/layout/IconVerticalSolidList"/>
    <dgm:cxn modelId="{EF2D6C5D-9EB7-4545-A8CF-947899634D9A}" type="presParOf" srcId="{B4D7E417-B78C-46AD-9BCB-070E768F7BA0}" destId="{FA827A16-EB7E-4E03-93F4-FB9D9E0FD169}" srcOrd="3" destOrd="0" presId="urn:microsoft.com/office/officeart/2018/2/layout/IconVerticalSolidList"/>
    <dgm:cxn modelId="{9273E292-4EFB-4C67-8EB1-E0E7C7738684}" type="presParOf" srcId="{028A5EA8-17B8-4CC2-8B03-AB3B78332CA4}" destId="{B353C6A7-3215-4E74-A2F1-57BBE37806F3}" srcOrd="1" destOrd="0" presId="urn:microsoft.com/office/officeart/2018/2/layout/IconVerticalSolidList"/>
    <dgm:cxn modelId="{EB0FAACA-AB05-4861-8C9C-F13ED5B2D51F}" type="presParOf" srcId="{028A5EA8-17B8-4CC2-8B03-AB3B78332CA4}" destId="{ECC65B13-74E1-4093-B594-8AEFD148F41A}" srcOrd="2" destOrd="0" presId="urn:microsoft.com/office/officeart/2018/2/layout/IconVerticalSolidList"/>
    <dgm:cxn modelId="{322D7528-B165-40BF-AA33-0ACC1375BE6A}" type="presParOf" srcId="{ECC65B13-74E1-4093-B594-8AEFD148F41A}" destId="{79766C41-812B-4CA0-A9F4-2C12085A704D}" srcOrd="0" destOrd="0" presId="urn:microsoft.com/office/officeart/2018/2/layout/IconVerticalSolidList"/>
    <dgm:cxn modelId="{D20EA7E7-CE95-461E-851D-A70944ADADAF}" type="presParOf" srcId="{ECC65B13-74E1-4093-B594-8AEFD148F41A}" destId="{655B7535-DB52-41BF-B658-6863193D6E3D}" srcOrd="1" destOrd="0" presId="urn:microsoft.com/office/officeart/2018/2/layout/IconVerticalSolidList"/>
    <dgm:cxn modelId="{85503018-CE59-4053-8266-EA7CDAD0582E}" type="presParOf" srcId="{ECC65B13-74E1-4093-B594-8AEFD148F41A}" destId="{0F19ECF9-DACB-422D-A807-B0DEFB5E62A5}" srcOrd="2" destOrd="0" presId="urn:microsoft.com/office/officeart/2018/2/layout/IconVerticalSolidList"/>
    <dgm:cxn modelId="{F53C73AB-D4F5-4E2A-A0BD-FB942F81FFE0}" type="presParOf" srcId="{ECC65B13-74E1-4093-B594-8AEFD148F41A}" destId="{84A57369-783E-47D6-BC34-09D775F7213A}" srcOrd="3" destOrd="0" presId="urn:microsoft.com/office/officeart/2018/2/layout/IconVerticalSolidList"/>
    <dgm:cxn modelId="{B5D1E9B7-1382-43DB-BD13-3B182571C064}" type="presParOf" srcId="{028A5EA8-17B8-4CC2-8B03-AB3B78332CA4}" destId="{23758810-30BF-4DDD-8FC3-8204C9FC0E60}" srcOrd="3" destOrd="0" presId="urn:microsoft.com/office/officeart/2018/2/layout/IconVerticalSolidList"/>
    <dgm:cxn modelId="{F14CE177-7D74-45BF-AC7E-7939AB4D4EA7}" type="presParOf" srcId="{028A5EA8-17B8-4CC2-8B03-AB3B78332CA4}" destId="{0E319160-6BC1-4686-847D-F43A11F9997C}" srcOrd="4" destOrd="0" presId="urn:microsoft.com/office/officeart/2018/2/layout/IconVerticalSolidList"/>
    <dgm:cxn modelId="{9E10F6DD-5F1E-411A-A7F4-7289ABF05C7D}" type="presParOf" srcId="{0E319160-6BC1-4686-847D-F43A11F9997C}" destId="{1EAFC440-266D-4843-8BD9-E70493AB5F08}" srcOrd="0" destOrd="0" presId="urn:microsoft.com/office/officeart/2018/2/layout/IconVerticalSolidList"/>
    <dgm:cxn modelId="{89EEF0B5-7EF4-4B7B-8C31-199BEA4D9FE6}" type="presParOf" srcId="{0E319160-6BC1-4686-847D-F43A11F9997C}" destId="{C4D8E868-5DAA-4D28-836B-93CB2961A95C}" srcOrd="1" destOrd="0" presId="urn:microsoft.com/office/officeart/2018/2/layout/IconVerticalSolidList"/>
    <dgm:cxn modelId="{3C11F068-CD8E-4724-8FC9-AAABFC46B6A6}" type="presParOf" srcId="{0E319160-6BC1-4686-847D-F43A11F9997C}" destId="{CE0AEEEA-8034-490F-8D3F-DC1EDA59704A}" srcOrd="2" destOrd="0" presId="urn:microsoft.com/office/officeart/2018/2/layout/IconVerticalSolidList"/>
    <dgm:cxn modelId="{86E0F01B-0DA5-4F41-82E5-6E07065B33FE}" type="presParOf" srcId="{0E319160-6BC1-4686-847D-F43A11F9997C}" destId="{6737F28D-CB39-4619-97BA-A58FF6149C05}" srcOrd="3" destOrd="0" presId="urn:microsoft.com/office/officeart/2018/2/layout/IconVerticalSolidList"/>
    <dgm:cxn modelId="{37DA87CB-91AC-4E8A-BC36-906CF182E9F0}" type="presParOf" srcId="{028A5EA8-17B8-4CC2-8B03-AB3B78332CA4}" destId="{65C60145-9B68-4747-A52A-74B9598B894D}" srcOrd="5" destOrd="0" presId="urn:microsoft.com/office/officeart/2018/2/layout/IconVerticalSolidList"/>
    <dgm:cxn modelId="{DBC7AB98-1C45-4FCE-A78D-F6368B6C2634}" type="presParOf" srcId="{028A5EA8-17B8-4CC2-8B03-AB3B78332CA4}" destId="{96E00835-F248-4D88-A9CF-EF3578D8CF1D}" srcOrd="6" destOrd="0" presId="urn:microsoft.com/office/officeart/2018/2/layout/IconVerticalSolidList"/>
    <dgm:cxn modelId="{9ABE09B0-AF78-4397-9AE1-F6F8E46274C2}" type="presParOf" srcId="{96E00835-F248-4D88-A9CF-EF3578D8CF1D}" destId="{AC45F9B7-92B0-493F-8038-BEB59EF3F46E}" srcOrd="0" destOrd="0" presId="urn:microsoft.com/office/officeart/2018/2/layout/IconVerticalSolidList"/>
    <dgm:cxn modelId="{538710C7-F186-4389-B2D8-2B2E2DF69D8C}" type="presParOf" srcId="{96E00835-F248-4D88-A9CF-EF3578D8CF1D}" destId="{FA1EBC65-7F6B-4C24-A235-D47D929C40DB}" srcOrd="1" destOrd="0" presId="urn:microsoft.com/office/officeart/2018/2/layout/IconVerticalSolidList"/>
    <dgm:cxn modelId="{8772CA03-2EF6-4332-B5B3-A8237AFA5A31}" type="presParOf" srcId="{96E00835-F248-4D88-A9CF-EF3578D8CF1D}" destId="{4AA21F2C-EDE5-4030-83EE-CFA315760223}" srcOrd="2" destOrd="0" presId="urn:microsoft.com/office/officeart/2018/2/layout/IconVerticalSolidList"/>
    <dgm:cxn modelId="{994BDC94-83C9-4E0F-A262-BD4745BB2524}" type="presParOf" srcId="{96E00835-F248-4D88-A9CF-EF3578D8CF1D}" destId="{8E515025-6EEA-445C-8CC5-30FC82B428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AFAFA9-AE2A-4293-8601-858B6A636787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4BD0176-BC3E-460B-91C2-866E4B476A8E}">
      <dgm:prSet/>
      <dgm:spPr/>
      <dgm:t>
        <a:bodyPr/>
        <a:lstStyle/>
        <a:p>
          <a:r>
            <a:rPr lang="en-US"/>
            <a:t>Adafruit ItsyBitsy nRF52840 board.</a:t>
          </a:r>
        </a:p>
      </dgm:t>
    </dgm:pt>
    <dgm:pt modelId="{91F5FC5A-F424-4350-A349-9F850E434160}" type="parTrans" cxnId="{A1CFCC7F-E77F-49A4-9F7B-44F27BD77F85}">
      <dgm:prSet/>
      <dgm:spPr/>
      <dgm:t>
        <a:bodyPr/>
        <a:lstStyle/>
        <a:p>
          <a:endParaRPr lang="en-US"/>
        </a:p>
      </dgm:t>
    </dgm:pt>
    <dgm:pt modelId="{6F752CD1-6810-49C3-871F-54C5AE4B051D}" type="sibTrans" cxnId="{A1CFCC7F-E77F-49A4-9F7B-44F27BD77F85}">
      <dgm:prSet/>
      <dgm:spPr/>
      <dgm:t>
        <a:bodyPr/>
        <a:lstStyle/>
        <a:p>
          <a:endParaRPr lang="en-US"/>
        </a:p>
      </dgm:t>
    </dgm:pt>
    <dgm:pt modelId="{7565DBF3-4FAF-4A00-877C-1725E6843B21}">
      <dgm:prSet/>
      <dgm:spPr/>
      <dgm:t>
        <a:bodyPr/>
        <a:lstStyle/>
        <a:p>
          <a:r>
            <a:rPr lang="en-US"/>
            <a:t>Joystick </a:t>
          </a:r>
        </a:p>
      </dgm:t>
    </dgm:pt>
    <dgm:pt modelId="{78C8893D-5752-4474-B2D9-6ACE60C426A4}" type="parTrans" cxnId="{5ECE5C96-5B90-41E1-8915-66343DF29773}">
      <dgm:prSet/>
      <dgm:spPr/>
      <dgm:t>
        <a:bodyPr/>
        <a:lstStyle/>
        <a:p>
          <a:endParaRPr lang="en-US"/>
        </a:p>
      </dgm:t>
    </dgm:pt>
    <dgm:pt modelId="{9D07EF96-97C4-4F44-9BD2-6212DD864F20}" type="sibTrans" cxnId="{5ECE5C96-5B90-41E1-8915-66343DF29773}">
      <dgm:prSet/>
      <dgm:spPr/>
      <dgm:t>
        <a:bodyPr/>
        <a:lstStyle/>
        <a:p>
          <a:endParaRPr lang="en-US"/>
        </a:p>
      </dgm:t>
    </dgm:pt>
    <dgm:pt modelId="{B5A85F96-2D24-44FB-B2A2-023D9B7E99A5}">
      <dgm:prSet/>
      <dgm:spPr/>
      <dgm:t>
        <a:bodyPr/>
        <a:lstStyle/>
        <a:p>
          <a:r>
            <a:rPr lang="en-US"/>
            <a:t>RTC</a:t>
          </a:r>
        </a:p>
      </dgm:t>
    </dgm:pt>
    <dgm:pt modelId="{6B3478DF-7959-4F90-B76E-E8C3D2A10004}" type="parTrans" cxnId="{22182DE6-4109-4212-95AA-5A39AAF826B8}">
      <dgm:prSet/>
      <dgm:spPr/>
      <dgm:t>
        <a:bodyPr/>
        <a:lstStyle/>
        <a:p>
          <a:endParaRPr lang="en-US"/>
        </a:p>
      </dgm:t>
    </dgm:pt>
    <dgm:pt modelId="{DDDA944C-4134-4180-9BB7-5364C9B5D738}" type="sibTrans" cxnId="{22182DE6-4109-4212-95AA-5A39AAF826B8}">
      <dgm:prSet/>
      <dgm:spPr/>
      <dgm:t>
        <a:bodyPr/>
        <a:lstStyle/>
        <a:p>
          <a:endParaRPr lang="en-US"/>
        </a:p>
      </dgm:t>
    </dgm:pt>
    <dgm:pt modelId="{2BEB8338-A723-4FE9-81C8-60E22AEB56E1}">
      <dgm:prSet/>
      <dgm:spPr/>
      <dgm:t>
        <a:bodyPr/>
        <a:lstStyle/>
        <a:p>
          <a:r>
            <a:rPr lang="en-US"/>
            <a:t>RGB LED</a:t>
          </a:r>
        </a:p>
      </dgm:t>
    </dgm:pt>
    <dgm:pt modelId="{5BFA1934-E72B-45AF-857F-375B3470AA13}" type="parTrans" cxnId="{9FD9B53A-8708-446E-A9BF-DB7C51B8AC75}">
      <dgm:prSet/>
      <dgm:spPr/>
      <dgm:t>
        <a:bodyPr/>
        <a:lstStyle/>
        <a:p>
          <a:endParaRPr lang="en-US"/>
        </a:p>
      </dgm:t>
    </dgm:pt>
    <dgm:pt modelId="{D23A645E-DED3-44C2-B370-17A5C4DE46E1}" type="sibTrans" cxnId="{9FD9B53A-8708-446E-A9BF-DB7C51B8AC75}">
      <dgm:prSet/>
      <dgm:spPr/>
      <dgm:t>
        <a:bodyPr/>
        <a:lstStyle/>
        <a:p>
          <a:endParaRPr lang="en-US"/>
        </a:p>
      </dgm:t>
    </dgm:pt>
    <dgm:pt modelId="{473EA0CE-C27C-4199-8823-281B8F47F638}">
      <dgm:prSet/>
      <dgm:spPr/>
      <dgm:t>
        <a:bodyPr/>
        <a:lstStyle/>
        <a:p>
          <a:r>
            <a:rPr lang="en-US"/>
            <a:t>Buzzer</a:t>
          </a:r>
        </a:p>
      </dgm:t>
    </dgm:pt>
    <dgm:pt modelId="{C25F4E95-CAAF-481A-A064-B08E9DF1BBBC}" type="parTrans" cxnId="{C36E9327-B5AB-4721-8E8A-D456EA8716FF}">
      <dgm:prSet/>
      <dgm:spPr/>
      <dgm:t>
        <a:bodyPr/>
        <a:lstStyle/>
        <a:p>
          <a:endParaRPr lang="en-US"/>
        </a:p>
      </dgm:t>
    </dgm:pt>
    <dgm:pt modelId="{9BCD5045-ED60-430E-A3FA-0BAEF7FC5E36}" type="sibTrans" cxnId="{C36E9327-B5AB-4721-8E8A-D456EA8716FF}">
      <dgm:prSet/>
      <dgm:spPr/>
      <dgm:t>
        <a:bodyPr/>
        <a:lstStyle/>
        <a:p>
          <a:endParaRPr lang="en-US"/>
        </a:p>
      </dgm:t>
    </dgm:pt>
    <dgm:pt modelId="{33E3A57C-85FB-4801-9594-D04589588986}">
      <dgm:prSet/>
      <dgm:spPr/>
      <dgm:t>
        <a:bodyPr/>
        <a:lstStyle/>
        <a:p>
          <a:r>
            <a:rPr lang="en-US"/>
            <a:t>LCD display</a:t>
          </a:r>
        </a:p>
      </dgm:t>
    </dgm:pt>
    <dgm:pt modelId="{BD04B21E-38D1-4DE0-A05B-D30EBBE87F04}" type="parTrans" cxnId="{E45A18E8-54EA-4D5E-857F-4767FCB4BD81}">
      <dgm:prSet/>
      <dgm:spPr/>
      <dgm:t>
        <a:bodyPr/>
        <a:lstStyle/>
        <a:p>
          <a:endParaRPr lang="en-US"/>
        </a:p>
      </dgm:t>
    </dgm:pt>
    <dgm:pt modelId="{FEBEFFDF-5DEC-4327-B3AA-7D8BA86BD155}" type="sibTrans" cxnId="{E45A18E8-54EA-4D5E-857F-4767FCB4BD81}">
      <dgm:prSet/>
      <dgm:spPr/>
      <dgm:t>
        <a:bodyPr/>
        <a:lstStyle/>
        <a:p>
          <a:endParaRPr lang="en-US"/>
        </a:p>
      </dgm:t>
    </dgm:pt>
    <dgm:pt modelId="{26A430D9-7365-40F7-814C-E3EC2D69102E}">
      <dgm:prSet/>
      <dgm:spPr/>
      <dgm:t>
        <a:bodyPr/>
        <a:lstStyle/>
        <a:p>
          <a:r>
            <a:rPr lang="en-US"/>
            <a:t>220-ohm resistors: quantity (2)</a:t>
          </a:r>
        </a:p>
      </dgm:t>
    </dgm:pt>
    <dgm:pt modelId="{7AB79A97-5115-4822-8C3A-07A0732023E1}" type="parTrans" cxnId="{E06AF202-8F0D-4546-BACC-777D3602EF1A}">
      <dgm:prSet/>
      <dgm:spPr/>
      <dgm:t>
        <a:bodyPr/>
        <a:lstStyle/>
        <a:p>
          <a:endParaRPr lang="en-US"/>
        </a:p>
      </dgm:t>
    </dgm:pt>
    <dgm:pt modelId="{82C721F9-9FA7-42A5-B11C-03689308C302}" type="sibTrans" cxnId="{E06AF202-8F0D-4546-BACC-777D3602EF1A}">
      <dgm:prSet/>
      <dgm:spPr/>
      <dgm:t>
        <a:bodyPr/>
        <a:lstStyle/>
        <a:p>
          <a:endParaRPr lang="en-US"/>
        </a:p>
      </dgm:t>
    </dgm:pt>
    <dgm:pt modelId="{04616B69-5824-4F64-A9B0-4389A9E812CB}">
      <dgm:prSet/>
      <dgm:spPr/>
      <dgm:t>
        <a:bodyPr/>
        <a:lstStyle/>
        <a:p>
          <a:r>
            <a:rPr lang="en-US"/>
            <a:t>Breadboard</a:t>
          </a:r>
        </a:p>
      </dgm:t>
    </dgm:pt>
    <dgm:pt modelId="{E2CF4205-4F75-4F8C-B1B8-D389646D3CF5}" type="parTrans" cxnId="{E62EAACD-9F23-47F3-853B-7C5C6E04AD39}">
      <dgm:prSet/>
      <dgm:spPr/>
      <dgm:t>
        <a:bodyPr/>
        <a:lstStyle/>
        <a:p>
          <a:endParaRPr lang="en-US"/>
        </a:p>
      </dgm:t>
    </dgm:pt>
    <dgm:pt modelId="{8F8C6BD0-BBFA-4FAB-9723-A176CD604EF2}" type="sibTrans" cxnId="{E62EAACD-9F23-47F3-853B-7C5C6E04AD39}">
      <dgm:prSet/>
      <dgm:spPr/>
      <dgm:t>
        <a:bodyPr/>
        <a:lstStyle/>
        <a:p>
          <a:endParaRPr lang="en-US"/>
        </a:p>
      </dgm:t>
    </dgm:pt>
    <dgm:pt modelId="{F0267B17-86BE-4290-925E-B47187F73A39}">
      <dgm:prSet/>
      <dgm:spPr/>
      <dgm:t>
        <a:bodyPr/>
        <a:lstStyle/>
        <a:p>
          <a:r>
            <a:rPr lang="en-US"/>
            <a:t>Jumpwires</a:t>
          </a:r>
        </a:p>
      </dgm:t>
    </dgm:pt>
    <dgm:pt modelId="{6041DFAA-398C-42C8-A0D6-C8E935490751}" type="parTrans" cxnId="{977E1C89-8360-46AF-BC00-16E9200F9C9A}">
      <dgm:prSet/>
      <dgm:spPr/>
      <dgm:t>
        <a:bodyPr/>
        <a:lstStyle/>
        <a:p>
          <a:endParaRPr lang="en-US"/>
        </a:p>
      </dgm:t>
    </dgm:pt>
    <dgm:pt modelId="{F7F80B57-4233-44C6-8D7C-9B7C5887E305}" type="sibTrans" cxnId="{977E1C89-8360-46AF-BC00-16E9200F9C9A}">
      <dgm:prSet/>
      <dgm:spPr/>
      <dgm:t>
        <a:bodyPr/>
        <a:lstStyle/>
        <a:p>
          <a:endParaRPr lang="en-US"/>
        </a:p>
      </dgm:t>
    </dgm:pt>
    <dgm:pt modelId="{A922E101-56F7-F84C-A65A-D55921F0A834}" type="pres">
      <dgm:prSet presAssocID="{9EAFAFA9-AE2A-4293-8601-858B6A636787}" presName="diagram" presStyleCnt="0">
        <dgm:presLayoutVars>
          <dgm:dir/>
          <dgm:resizeHandles val="exact"/>
        </dgm:presLayoutVars>
      </dgm:prSet>
      <dgm:spPr/>
    </dgm:pt>
    <dgm:pt modelId="{6F42B93F-55E7-114C-827C-A834F68A6851}" type="pres">
      <dgm:prSet presAssocID="{A4BD0176-BC3E-460B-91C2-866E4B476A8E}" presName="node" presStyleLbl="node1" presStyleIdx="0" presStyleCnt="9">
        <dgm:presLayoutVars>
          <dgm:bulletEnabled val="1"/>
        </dgm:presLayoutVars>
      </dgm:prSet>
      <dgm:spPr/>
    </dgm:pt>
    <dgm:pt modelId="{2C5626DD-E24A-C847-B3F4-B8504E6978FC}" type="pres">
      <dgm:prSet presAssocID="{6F752CD1-6810-49C3-871F-54C5AE4B051D}" presName="sibTrans" presStyleCnt="0"/>
      <dgm:spPr/>
    </dgm:pt>
    <dgm:pt modelId="{96B06C86-686C-2C4E-A8CA-5ADF45AD79F8}" type="pres">
      <dgm:prSet presAssocID="{7565DBF3-4FAF-4A00-877C-1725E6843B21}" presName="node" presStyleLbl="node1" presStyleIdx="1" presStyleCnt="9">
        <dgm:presLayoutVars>
          <dgm:bulletEnabled val="1"/>
        </dgm:presLayoutVars>
      </dgm:prSet>
      <dgm:spPr/>
    </dgm:pt>
    <dgm:pt modelId="{F44416EB-FC68-DE44-96F1-7491A9D7B371}" type="pres">
      <dgm:prSet presAssocID="{9D07EF96-97C4-4F44-9BD2-6212DD864F20}" presName="sibTrans" presStyleCnt="0"/>
      <dgm:spPr/>
    </dgm:pt>
    <dgm:pt modelId="{59FDE873-ACC9-EF48-A9FC-D48F33982482}" type="pres">
      <dgm:prSet presAssocID="{B5A85F96-2D24-44FB-B2A2-023D9B7E99A5}" presName="node" presStyleLbl="node1" presStyleIdx="2" presStyleCnt="9">
        <dgm:presLayoutVars>
          <dgm:bulletEnabled val="1"/>
        </dgm:presLayoutVars>
      </dgm:prSet>
      <dgm:spPr/>
    </dgm:pt>
    <dgm:pt modelId="{3390B6BC-041D-1F4F-98D9-16243BC7DB71}" type="pres">
      <dgm:prSet presAssocID="{DDDA944C-4134-4180-9BB7-5364C9B5D738}" presName="sibTrans" presStyleCnt="0"/>
      <dgm:spPr/>
    </dgm:pt>
    <dgm:pt modelId="{00310573-17E7-5844-A9D9-631CC962892D}" type="pres">
      <dgm:prSet presAssocID="{2BEB8338-A723-4FE9-81C8-60E22AEB56E1}" presName="node" presStyleLbl="node1" presStyleIdx="3" presStyleCnt="9">
        <dgm:presLayoutVars>
          <dgm:bulletEnabled val="1"/>
        </dgm:presLayoutVars>
      </dgm:prSet>
      <dgm:spPr/>
    </dgm:pt>
    <dgm:pt modelId="{659A61A6-DF37-F442-ACE7-7817E6AA2765}" type="pres">
      <dgm:prSet presAssocID="{D23A645E-DED3-44C2-B370-17A5C4DE46E1}" presName="sibTrans" presStyleCnt="0"/>
      <dgm:spPr/>
    </dgm:pt>
    <dgm:pt modelId="{F9C23EAE-4791-674B-A003-2CD134F03DEA}" type="pres">
      <dgm:prSet presAssocID="{473EA0CE-C27C-4199-8823-281B8F47F638}" presName="node" presStyleLbl="node1" presStyleIdx="4" presStyleCnt="9">
        <dgm:presLayoutVars>
          <dgm:bulletEnabled val="1"/>
        </dgm:presLayoutVars>
      </dgm:prSet>
      <dgm:spPr/>
    </dgm:pt>
    <dgm:pt modelId="{EA00A296-E796-AC41-9A1A-32BDE8CFAEDD}" type="pres">
      <dgm:prSet presAssocID="{9BCD5045-ED60-430E-A3FA-0BAEF7FC5E36}" presName="sibTrans" presStyleCnt="0"/>
      <dgm:spPr/>
    </dgm:pt>
    <dgm:pt modelId="{8FD69BF8-55C6-2E4F-BC0A-0F8532CCA32D}" type="pres">
      <dgm:prSet presAssocID="{33E3A57C-85FB-4801-9594-D04589588986}" presName="node" presStyleLbl="node1" presStyleIdx="5" presStyleCnt="9">
        <dgm:presLayoutVars>
          <dgm:bulletEnabled val="1"/>
        </dgm:presLayoutVars>
      </dgm:prSet>
      <dgm:spPr/>
    </dgm:pt>
    <dgm:pt modelId="{75B94EEA-2C1A-2D4D-B183-D42AC51A060D}" type="pres">
      <dgm:prSet presAssocID="{FEBEFFDF-5DEC-4327-B3AA-7D8BA86BD155}" presName="sibTrans" presStyleCnt="0"/>
      <dgm:spPr/>
    </dgm:pt>
    <dgm:pt modelId="{3E1CE2A6-080F-BC4E-8F09-9DB090DB2F85}" type="pres">
      <dgm:prSet presAssocID="{26A430D9-7365-40F7-814C-E3EC2D69102E}" presName="node" presStyleLbl="node1" presStyleIdx="6" presStyleCnt="9">
        <dgm:presLayoutVars>
          <dgm:bulletEnabled val="1"/>
        </dgm:presLayoutVars>
      </dgm:prSet>
      <dgm:spPr/>
    </dgm:pt>
    <dgm:pt modelId="{DFBF59E0-8109-6C45-A82E-DD6874F7CFF7}" type="pres">
      <dgm:prSet presAssocID="{82C721F9-9FA7-42A5-B11C-03689308C302}" presName="sibTrans" presStyleCnt="0"/>
      <dgm:spPr/>
    </dgm:pt>
    <dgm:pt modelId="{DE501E17-A850-6548-B52F-34A160B56CCE}" type="pres">
      <dgm:prSet presAssocID="{04616B69-5824-4F64-A9B0-4389A9E812CB}" presName="node" presStyleLbl="node1" presStyleIdx="7" presStyleCnt="9">
        <dgm:presLayoutVars>
          <dgm:bulletEnabled val="1"/>
        </dgm:presLayoutVars>
      </dgm:prSet>
      <dgm:spPr/>
    </dgm:pt>
    <dgm:pt modelId="{20CC6882-A56F-C248-ADFA-B1B9B8E59BB8}" type="pres">
      <dgm:prSet presAssocID="{8F8C6BD0-BBFA-4FAB-9723-A176CD604EF2}" presName="sibTrans" presStyleCnt="0"/>
      <dgm:spPr/>
    </dgm:pt>
    <dgm:pt modelId="{EEA73F42-9E74-004A-B36A-B347A592A637}" type="pres">
      <dgm:prSet presAssocID="{F0267B17-86BE-4290-925E-B47187F73A39}" presName="node" presStyleLbl="node1" presStyleIdx="8" presStyleCnt="9">
        <dgm:presLayoutVars>
          <dgm:bulletEnabled val="1"/>
        </dgm:presLayoutVars>
      </dgm:prSet>
      <dgm:spPr/>
    </dgm:pt>
  </dgm:ptLst>
  <dgm:cxnLst>
    <dgm:cxn modelId="{E06AF202-8F0D-4546-BACC-777D3602EF1A}" srcId="{9EAFAFA9-AE2A-4293-8601-858B6A636787}" destId="{26A430D9-7365-40F7-814C-E3EC2D69102E}" srcOrd="6" destOrd="0" parTransId="{7AB79A97-5115-4822-8C3A-07A0732023E1}" sibTransId="{82C721F9-9FA7-42A5-B11C-03689308C302}"/>
    <dgm:cxn modelId="{AE8D4204-8C68-3545-BDD2-AC80AED97193}" type="presOf" srcId="{B5A85F96-2D24-44FB-B2A2-023D9B7E99A5}" destId="{59FDE873-ACC9-EF48-A9FC-D48F33982482}" srcOrd="0" destOrd="0" presId="urn:microsoft.com/office/officeart/2005/8/layout/default"/>
    <dgm:cxn modelId="{BAA2A117-ED39-9F41-B719-25C69348DEA9}" type="presOf" srcId="{2BEB8338-A723-4FE9-81C8-60E22AEB56E1}" destId="{00310573-17E7-5844-A9D9-631CC962892D}" srcOrd="0" destOrd="0" presId="urn:microsoft.com/office/officeart/2005/8/layout/default"/>
    <dgm:cxn modelId="{C36E9327-B5AB-4721-8E8A-D456EA8716FF}" srcId="{9EAFAFA9-AE2A-4293-8601-858B6A636787}" destId="{473EA0CE-C27C-4199-8823-281B8F47F638}" srcOrd="4" destOrd="0" parTransId="{C25F4E95-CAAF-481A-A064-B08E9DF1BBBC}" sibTransId="{9BCD5045-ED60-430E-A3FA-0BAEF7FC5E36}"/>
    <dgm:cxn modelId="{DD31C12E-F199-2D45-8458-6118EADDC4ED}" type="presOf" srcId="{7565DBF3-4FAF-4A00-877C-1725E6843B21}" destId="{96B06C86-686C-2C4E-A8CA-5ADF45AD79F8}" srcOrd="0" destOrd="0" presId="urn:microsoft.com/office/officeart/2005/8/layout/default"/>
    <dgm:cxn modelId="{58445C38-B0CD-0A43-B044-02D93154C0E4}" type="presOf" srcId="{33E3A57C-85FB-4801-9594-D04589588986}" destId="{8FD69BF8-55C6-2E4F-BC0A-0F8532CCA32D}" srcOrd="0" destOrd="0" presId="urn:microsoft.com/office/officeart/2005/8/layout/default"/>
    <dgm:cxn modelId="{9FD9B53A-8708-446E-A9BF-DB7C51B8AC75}" srcId="{9EAFAFA9-AE2A-4293-8601-858B6A636787}" destId="{2BEB8338-A723-4FE9-81C8-60E22AEB56E1}" srcOrd="3" destOrd="0" parTransId="{5BFA1934-E72B-45AF-857F-375B3470AA13}" sibTransId="{D23A645E-DED3-44C2-B370-17A5C4DE46E1}"/>
    <dgm:cxn modelId="{EE4C934B-D28A-1B4C-A390-2BDC66594CBB}" type="presOf" srcId="{9EAFAFA9-AE2A-4293-8601-858B6A636787}" destId="{A922E101-56F7-F84C-A65A-D55921F0A834}" srcOrd="0" destOrd="0" presId="urn:microsoft.com/office/officeart/2005/8/layout/default"/>
    <dgm:cxn modelId="{8597F06D-BABB-3B4C-823D-D5FDA13EC1DB}" type="presOf" srcId="{04616B69-5824-4F64-A9B0-4389A9E812CB}" destId="{DE501E17-A850-6548-B52F-34A160B56CCE}" srcOrd="0" destOrd="0" presId="urn:microsoft.com/office/officeart/2005/8/layout/default"/>
    <dgm:cxn modelId="{A1CFCC7F-E77F-49A4-9F7B-44F27BD77F85}" srcId="{9EAFAFA9-AE2A-4293-8601-858B6A636787}" destId="{A4BD0176-BC3E-460B-91C2-866E4B476A8E}" srcOrd="0" destOrd="0" parTransId="{91F5FC5A-F424-4350-A349-9F850E434160}" sibTransId="{6F752CD1-6810-49C3-871F-54C5AE4B051D}"/>
    <dgm:cxn modelId="{7074E287-ECAA-0D45-A8D0-CA7240B86247}" type="presOf" srcId="{A4BD0176-BC3E-460B-91C2-866E4B476A8E}" destId="{6F42B93F-55E7-114C-827C-A834F68A6851}" srcOrd="0" destOrd="0" presId="urn:microsoft.com/office/officeart/2005/8/layout/default"/>
    <dgm:cxn modelId="{977E1C89-8360-46AF-BC00-16E9200F9C9A}" srcId="{9EAFAFA9-AE2A-4293-8601-858B6A636787}" destId="{F0267B17-86BE-4290-925E-B47187F73A39}" srcOrd="8" destOrd="0" parTransId="{6041DFAA-398C-42C8-A0D6-C8E935490751}" sibTransId="{F7F80B57-4233-44C6-8D7C-9B7C5887E305}"/>
    <dgm:cxn modelId="{5ECE5C96-5B90-41E1-8915-66343DF29773}" srcId="{9EAFAFA9-AE2A-4293-8601-858B6A636787}" destId="{7565DBF3-4FAF-4A00-877C-1725E6843B21}" srcOrd="1" destOrd="0" parTransId="{78C8893D-5752-4474-B2D9-6ACE60C426A4}" sibTransId="{9D07EF96-97C4-4F44-9BD2-6212DD864F20}"/>
    <dgm:cxn modelId="{E7AF76B5-89E1-634F-BC40-7F743C30FAD0}" type="presOf" srcId="{26A430D9-7365-40F7-814C-E3EC2D69102E}" destId="{3E1CE2A6-080F-BC4E-8F09-9DB090DB2F85}" srcOrd="0" destOrd="0" presId="urn:microsoft.com/office/officeart/2005/8/layout/default"/>
    <dgm:cxn modelId="{92B68EBE-13B6-DE43-BF0D-6867D1767C9B}" type="presOf" srcId="{F0267B17-86BE-4290-925E-B47187F73A39}" destId="{EEA73F42-9E74-004A-B36A-B347A592A637}" srcOrd="0" destOrd="0" presId="urn:microsoft.com/office/officeart/2005/8/layout/default"/>
    <dgm:cxn modelId="{E62EAACD-9F23-47F3-853B-7C5C6E04AD39}" srcId="{9EAFAFA9-AE2A-4293-8601-858B6A636787}" destId="{04616B69-5824-4F64-A9B0-4389A9E812CB}" srcOrd="7" destOrd="0" parTransId="{E2CF4205-4F75-4F8C-B1B8-D389646D3CF5}" sibTransId="{8F8C6BD0-BBFA-4FAB-9723-A176CD604EF2}"/>
    <dgm:cxn modelId="{22182DE6-4109-4212-95AA-5A39AAF826B8}" srcId="{9EAFAFA9-AE2A-4293-8601-858B6A636787}" destId="{B5A85F96-2D24-44FB-B2A2-023D9B7E99A5}" srcOrd="2" destOrd="0" parTransId="{6B3478DF-7959-4F90-B76E-E8C3D2A10004}" sibTransId="{DDDA944C-4134-4180-9BB7-5364C9B5D738}"/>
    <dgm:cxn modelId="{E45A18E8-54EA-4D5E-857F-4767FCB4BD81}" srcId="{9EAFAFA9-AE2A-4293-8601-858B6A636787}" destId="{33E3A57C-85FB-4801-9594-D04589588986}" srcOrd="5" destOrd="0" parTransId="{BD04B21E-38D1-4DE0-A05B-D30EBBE87F04}" sibTransId="{FEBEFFDF-5DEC-4327-B3AA-7D8BA86BD155}"/>
    <dgm:cxn modelId="{048534ED-A53E-AD40-AC93-25D6A3204244}" type="presOf" srcId="{473EA0CE-C27C-4199-8823-281B8F47F638}" destId="{F9C23EAE-4791-674B-A003-2CD134F03DEA}" srcOrd="0" destOrd="0" presId="urn:microsoft.com/office/officeart/2005/8/layout/default"/>
    <dgm:cxn modelId="{947155AF-E967-6F43-8E49-CBE01DE8B629}" type="presParOf" srcId="{A922E101-56F7-F84C-A65A-D55921F0A834}" destId="{6F42B93F-55E7-114C-827C-A834F68A6851}" srcOrd="0" destOrd="0" presId="urn:microsoft.com/office/officeart/2005/8/layout/default"/>
    <dgm:cxn modelId="{5C205574-D0F7-0044-A9B8-7F011C9F5E34}" type="presParOf" srcId="{A922E101-56F7-F84C-A65A-D55921F0A834}" destId="{2C5626DD-E24A-C847-B3F4-B8504E6978FC}" srcOrd="1" destOrd="0" presId="urn:microsoft.com/office/officeart/2005/8/layout/default"/>
    <dgm:cxn modelId="{D42AFCA6-C7C5-AD4B-9AE0-153AB065193A}" type="presParOf" srcId="{A922E101-56F7-F84C-A65A-D55921F0A834}" destId="{96B06C86-686C-2C4E-A8CA-5ADF45AD79F8}" srcOrd="2" destOrd="0" presId="urn:microsoft.com/office/officeart/2005/8/layout/default"/>
    <dgm:cxn modelId="{57100194-8365-AE4C-B9C1-606F487DD29B}" type="presParOf" srcId="{A922E101-56F7-F84C-A65A-D55921F0A834}" destId="{F44416EB-FC68-DE44-96F1-7491A9D7B371}" srcOrd="3" destOrd="0" presId="urn:microsoft.com/office/officeart/2005/8/layout/default"/>
    <dgm:cxn modelId="{90AA5619-64B7-E144-9B0A-1A9DB4DCA90C}" type="presParOf" srcId="{A922E101-56F7-F84C-A65A-D55921F0A834}" destId="{59FDE873-ACC9-EF48-A9FC-D48F33982482}" srcOrd="4" destOrd="0" presId="urn:microsoft.com/office/officeart/2005/8/layout/default"/>
    <dgm:cxn modelId="{335722D4-338F-7D4A-B138-E67D9C42B5CC}" type="presParOf" srcId="{A922E101-56F7-F84C-A65A-D55921F0A834}" destId="{3390B6BC-041D-1F4F-98D9-16243BC7DB71}" srcOrd="5" destOrd="0" presId="urn:microsoft.com/office/officeart/2005/8/layout/default"/>
    <dgm:cxn modelId="{C1C8C92F-F58A-A34D-A8E7-4391775F820E}" type="presParOf" srcId="{A922E101-56F7-F84C-A65A-D55921F0A834}" destId="{00310573-17E7-5844-A9D9-631CC962892D}" srcOrd="6" destOrd="0" presId="urn:microsoft.com/office/officeart/2005/8/layout/default"/>
    <dgm:cxn modelId="{A5AB7753-F44F-A54D-8A00-115E4F6932F5}" type="presParOf" srcId="{A922E101-56F7-F84C-A65A-D55921F0A834}" destId="{659A61A6-DF37-F442-ACE7-7817E6AA2765}" srcOrd="7" destOrd="0" presId="urn:microsoft.com/office/officeart/2005/8/layout/default"/>
    <dgm:cxn modelId="{D3287AD8-627D-6E43-99B0-E1970BFFD728}" type="presParOf" srcId="{A922E101-56F7-F84C-A65A-D55921F0A834}" destId="{F9C23EAE-4791-674B-A003-2CD134F03DEA}" srcOrd="8" destOrd="0" presId="urn:microsoft.com/office/officeart/2005/8/layout/default"/>
    <dgm:cxn modelId="{B5C7B25B-E3E5-7A4F-A3A5-5030A62539F8}" type="presParOf" srcId="{A922E101-56F7-F84C-A65A-D55921F0A834}" destId="{EA00A296-E796-AC41-9A1A-32BDE8CFAEDD}" srcOrd="9" destOrd="0" presId="urn:microsoft.com/office/officeart/2005/8/layout/default"/>
    <dgm:cxn modelId="{77970BDC-3E47-624D-816F-4D6D68412001}" type="presParOf" srcId="{A922E101-56F7-F84C-A65A-D55921F0A834}" destId="{8FD69BF8-55C6-2E4F-BC0A-0F8532CCA32D}" srcOrd="10" destOrd="0" presId="urn:microsoft.com/office/officeart/2005/8/layout/default"/>
    <dgm:cxn modelId="{F66355A0-8AF1-CC48-8E96-CAA8D07EC061}" type="presParOf" srcId="{A922E101-56F7-F84C-A65A-D55921F0A834}" destId="{75B94EEA-2C1A-2D4D-B183-D42AC51A060D}" srcOrd="11" destOrd="0" presId="urn:microsoft.com/office/officeart/2005/8/layout/default"/>
    <dgm:cxn modelId="{C7E1DAA7-FC4D-D046-A2AF-000977E22B65}" type="presParOf" srcId="{A922E101-56F7-F84C-A65A-D55921F0A834}" destId="{3E1CE2A6-080F-BC4E-8F09-9DB090DB2F85}" srcOrd="12" destOrd="0" presId="urn:microsoft.com/office/officeart/2005/8/layout/default"/>
    <dgm:cxn modelId="{E0812004-CBA9-0D4C-90DF-17FEE7D74DB3}" type="presParOf" srcId="{A922E101-56F7-F84C-A65A-D55921F0A834}" destId="{DFBF59E0-8109-6C45-A82E-DD6874F7CFF7}" srcOrd="13" destOrd="0" presId="urn:microsoft.com/office/officeart/2005/8/layout/default"/>
    <dgm:cxn modelId="{3E8104CE-0157-BF48-A70D-48EE2916DA2A}" type="presParOf" srcId="{A922E101-56F7-F84C-A65A-D55921F0A834}" destId="{DE501E17-A850-6548-B52F-34A160B56CCE}" srcOrd="14" destOrd="0" presId="urn:microsoft.com/office/officeart/2005/8/layout/default"/>
    <dgm:cxn modelId="{A6672A57-EA39-4845-9DDA-BA54AE6ECFA8}" type="presParOf" srcId="{A922E101-56F7-F84C-A65A-D55921F0A834}" destId="{20CC6882-A56F-C248-ADFA-B1B9B8E59BB8}" srcOrd="15" destOrd="0" presId="urn:microsoft.com/office/officeart/2005/8/layout/default"/>
    <dgm:cxn modelId="{3A11528F-223B-2049-B11F-35221FE6F0F3}" type="presParOf" srcId="{A922E101-56F7-F84C-A65A-D55921F0A834}" destId="{EEA73F42-9E74-004A-B36A-B347A592A637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598D8A-19AF-4E22-A2D5-0B4B0D35C0A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FCB16CD-1255-4CC8-9F2D-7FDEFDEBA6DA}">
      <dgm:prSet/>
      <dgm:spPr/>
      <dgm:t>
        <a:bodyPr/>
        <a:lstStyle/>
        <a:p>
          <a:r>
            <a:rPr lang="en-GB"/>
            <a:t>The main menu has the four functionalities: clock, alarm, timer and stopwatch</a:t>
          </a:r>
          <a:endParaRPr lang="en-US"/>
        </a:p>
      </dgm:t>
    </dgm:pt>
    <dgm:pt modelId="{4F6E7BF7-96B7-4EFD-B8F9-E4EFAAE12218}" type="parTrans" cxnId="{8D5CCD52-6228-4CD0-883D-FEB11508F93D}">
      <dgm:prSet/>
      <dgm:spPr/>
      <dgm:t>
        <a:bodyPr/>
        <a:lstStyle/>
        <a:p>
          <a:endParaRPr lang="en-US"/>
        </a:p>
      </dgm:t>
    </dgm:pt>
    <dgm:pt modelId="{675BAB7D-3CBE-44C8-ADA6-EEC7BAC8DE06}" type="sibTrans" cxnId="{8D5CCD52-6228-4CD0-883D-FEB11508F93D}">
      <dgm:prSet/>
      <dgm:spPr/>
      <dgm:t>
        <a:bodyPr/>
        <a:lstStyle/>
        <a:p>
          <a:endParaRPr lang="en-US"/>
        </a:p>
      </dgm:t>
    </dgm:pt>
    <dgm:pt modelId="{14E35EBD-4FB4-4E34-A0B6-5D7A1FBAED66}">
      <dgm:prSet/>
      <dgm:spPr/>
      <dgm:t>
        <a:bodyPr/>
        <a:lstStyle/>
        <a:p>
          <a:r>
            <a:rPr lang="en-GB"/>
            <a:t>The navigation is done using a joystick. Menus can be changed using up/down movements, while submenu shuffle can be done using left/right movements.</a:t>
          </a:r>
          <a:endParaRPr lang="en-US"/>
        </a:p>
      </dgm:t>
    </dgm:pt>
    <dgm:pt modelId="{AA0F890B-5A2C-4743-9CD5-0481CA655373}" type="parTrans" cxnId="{D88F1ED9-E63D-4B24-917D-887C723A82C7}">
      <dgm:prSet/>
      <dgm:spPr/>
      <dgm:t>
        <a:bodyPr/>
        <a:lstStyle/>
        <a:p>
          <a:endParaRPr lang="en-US"/>
        </a:p>
      </dgm:t>
    </dgm:pt>
    <dgm:pt modelId="{C79656A2-7736-45EF-86C2-853E6F0867C8}" type="sibTrans" cxnId="{D88F1ED9-E63D-4B24-917D-887C723A82C7}">
      <dgm:prSet/>
      <dgm:spPr/>
      <dgm:t>
        <a:bodyPr/>
        <a:lstStyle/>
        <a:p>
          <a:endParaRPr lang="en-US"/>
        </a:p>
      </dgm:t>
    </dgm:pt>
    <dgm:pt modelId="{74F634B9-19AB-4553-99C4-97FA604A7499}">
      <dgm:prSet/>
      <dgm:spPr/>
      <dgm:t>
        <a:bodyPr/>
        <a:lstStyle/>
        <a:p>
          <a:r>
            <a:rPr lang="en-GB"/>
            <a:t>To enter/exit a menu press the joystick down, vertically – a switch will be actioned.</a:t>
          </a:r>
          <a:endParaRPr lang="en-US"/>
        </a:p>
      </dgm:t>
    </dgm:pt>
    <dgm:pt modelId="{9B6E13C5-3555-4790-9415-57D7D07B66DA}" type="parTrans" cxnId="{466A92D9-C182-4685-B6B2-2D9B3A8C5607}">
      <dgm:prSet/>
      <dgm:spPr/>
      <dgm:t>
        <a:bodyPr/>
        <a:lstStyle/>
        <a:p>
          <a:endParaRPr lang="en-US"/>
        </a:p>
      </dgm:t>
    </dgm:pt>
    <dgm:pt modelId="{0573B92B-F672-452A-8A69-430078636A61}" type="sibTrans" cxnId="{466A92D9-C182-4685-B6B2-2D9B3A8C5607}">
      <dgm:prSet/>
      <dgm:spPr/>
      <dgm:t>
        <a:bodyPr/>
        <a:lstStyle/>
        <a:p>
          <a:endParaRPr lang="en-US"/>
        </a:p>
      </dgm:t>
    </dgm:pt>
    <dgm:pt modelId="{423AFB9E-21A5-432F-8C7A-882416321420}" type="pres">
      <dgm:prSet presAssocID="{B5598D8A-19AF-4E22-A2D5-0B4B0D35C0AA}" presName="linear" presStyleCnt="0">
        <dgm:presLayoutVars>
          <dgm:animLvl val="lvl"/>
          <dgm:resizeHandles val="exact"/>
        </dgm:presLayoutVars>
      </dgm:prSet>
      <dgm:spPr/>
    </dgm:pt>
    <dgm:pt modelId="{C4A5E1E0-C5D2-4ACA-B917-EF8D15EE5273}" type="pres">
      <dgm:prSet presAssocID="{4FCB16CD-1255-4CC8-9F2D-7FDEFDEBA6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83ED1E3-D497-4828-AD3E-28E5B867AE26}" type="pres">
      <dgm:prSet presAssocID="{675BAB7D-3CBE-44C8-ADA6-EEC7BAC8DE06}" presName="spacer" presStyleCnt="0"/>
      <dgm:spPr/>
    </dgm:pt>
    <dgm:pt modelId="{68901FDB-8A6C-4726-84B5-6EFBA39531BA}" type="pres">
      <dgm:prSet presAssocID="{14E35EBD-4FB4-4E34-A0B6-5D7A1FBAED6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3A17854-8633-4BBA-B049-A290CE26D144}" type="pres">
      <dgm:prSet presAssocID="{C79656A2-7736-45EF-86C2-853E6F0867C8}" presName="spacer" presStyleCnt="0"/>
      <dgm:spPr/>
    </dgm:pt>
    <dgm:pt modelId="{DFDBA0AA-EDA2-456F-A503-091718EB050F}" type="pres">
      <dgm:prSet presAssocID="{74F634B9-19AB-4553-99C4-97FA604A749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537A818-3227-422B-82E1-80FB13750957}" type="presOf" srcId="{B5598D8A-19AF-4E22-A2D5-0B4B0D35C0AA}" destId="{423AFB9E-21A5-432F-8C7A-882416321420}" srcOrd="0" destOrd="0" presId="urn:microsoft.com/office/officeart/2005/8/layout/vList2"/>
    <dgm:cxn modelId="{D329A428-FA8F-471E-9153-187C2A0A2DC4}" type="presOf" srcId="{4FCB16CD-1255-4CC8-9F2D-7FDEFDEBA6DA}" destId="{C4A5E1E0-C5D2-4ACA-B917-EF8D15EE5273}" srcOrd="0" destOrd="0" presId="urn:microsoft.com/office/officeart/2005/8/layout/vList2"/>
    <dgm:cxn modelId="{3870D75B-D80E-49D6-8FEC-53056B1A3DE5}" type="presOf" srcId="{14E35EBD-4FB4-4E34-A0B6-5D7A1FBAED66}" destId="{68901FDB-8A6C-4726-84B5-6EFBA39531BA}" srcOrd="0" destOrd="0" presId="urn:microsoft.com/office/officeart/2005/8/layout/vList2"/>
    <dgm:cxn modelId="{8D5CCD52-6228-4CD0-883D-FEB11508F93D}" srcId="{B5598D8A-19AF-4E22-A2D5-0B4B0D35C0AA}" destId="{4FCB16CD-1255-4CC8-9F2D-7FDEFDEBA6DA}" srcOrd="0" destOrd="0" parTransId="{4F6E7BF7-96B7-4EFD-B8F9-E4EFAAE12218}" sibTransId="{675BAB7D-3CBE-44C8-ADA6-EEC7BAC8DE06}"/>
    <dgm:cxn modelId="{D88F1ED9-E63D-4B24-917D-887C723A82C7}" srcId="{B5598D8A-19AF-4E22-A2D5-0B4B0D35C0AA}" destId="{14E35EBD-4FB4-4E34-A0B6-5D7A1FBAED66}" srcOrd="1" destOrd="0" parTransId="{AA0F890B-5A2C-4743-9CD5-0481CA655373}" sibTransId="{C79656A2-7736-45EF-86C2-853E6F0867C8}"/>
    <dgm:cxn modelId="{466A92D9-C182-4685-B6B2-2D9B3A8C5607}" srcId="{B5598D8A-19AF-4E22-A2D5-0B4B0D35C0AA}" destId="{74F634B9-19AB-4553-99C4-97FA604A7499}" srcOrd="2" destOrd="0" parTransId="{9B6E13C5-3555-4790-9415-57D7D07B66DA}" sibTransId="{0573B92B-F672-452A-8A69-430078636A61}"/>
    <dgm:cxn modelId="{A2EA31E1-1B5B-42BD-98E8-466FF8C1341B}" type="presOf" srcId="{74F634B9-19AB-4553-99C4-97FA604A7499}" destId="{DFDBA0AA-EDA2-456F-A503-091718EB050F}" srcOrd="0" destOrd="0" presId="urn:microsoft.com/office/officeart/2005/8/layout/vList2"/>
    <dgm:cxn modelId="{965305F5-95AB-4DE9-A823-54BD92F99DA0}" type="presParOf" srcId="{423AFB9E-21A5-432F-8C7A-882416321420}" destId="{C4A5E1E0-C5D2-4ACA-B917-EF8D15EE5273}" srcOrd="0" destOrd="0" presId="urn:microsoft.com/office/officeart/2005/8/layout/vList2"/>
    <dgm:cxn modelId="{AAF45DEB-807D-430A-967D-0FCC47928E1C}" type="presParOf" srcId="{423AFB9E-21A5-432F-8C7A-882416321420}" destId="{883ED1E3-D497-4828-AD3E-28E5B867AE26}" srcOrd="1" destOrd="0" presId="urn:microsoft.com/office/officeart/2005/8/layout/vList2"/>
    <dgm:cxn modelId="{C4EB283F-AB55-40ED-B762-6ACE65323AA9}" type="presParOf" srcId="{423AFB9E-21A5-432F-8C7A-882416321420}" destId="{68901FDB-8A6C-4726-84B5-6EFBA39531BA}" srcOrd="2" destOrd="0" presId="urn:microsoft.com/office/officeart/2005/8/layout/vList2"/>
    <dgm:cxn modelId="{72FD0002-1D24-48D7-BA03-52CB667B9B0F}" type="presParOf" srcId="{423AFB9E-21A5-432F-8C7A-882416321420}" destId="{83A17854-8633-4BBA-B049-A290CE26D144}" srcOrd="3" destOrd="0" presId="urn:microsoft.com/office/officeart/2005/8/layout/vList2"/>
    <dgm:cxn modelId="{F4E0D16B-E232-416C-A40B-C3A5FE3B0062}" type="presParOf" srcId="{423AFB9E-21A5-432F-8C7A-882416321420}" destId="{DFDBA0AA-EDA2-456F-A503-091718EB050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17DCA3F-6291-4A61-BC73-3D1287F827A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A72560-554B-48BF-94B7-53FB5E39A84A}">
      <dgm:prSet/>
      <dgm:spPr/>
      <dgm:t>
        <a:bodyPr/>
        <a:lstStyle/>
        <a:p>
          <a:r>
            <a:rPr lang="en-US"/>
            <a:t>The number of digital pins was limited, so we had to use the joystick instead of the keypad to make use of analog bins.</a:t>
          </a:r>
        </a:p>
      </dgm:t>
    </dgm:pt>
    <dgm:pt modelId="{1FF49845-FAE2-40BB-859A-386D6101B286}" type="parTrans" cxnId="{A9B95C97-6A01-4EDF-A2FE-EDB064CCE3EA}">
      <dgm:prSet/>
      <dgm:spPr/>
      <dgm:t>
        <a:bodyPr/>
        <a:lstStyle/>
        <a:p>
          <a:endParaRPr lang="en-US"/>
        </a:p>
      </dgm:t>
    </dgm:pt>
    <dgm:pt modelId="{61A5CA61-97DD-4FDC-9910-9C41BF37BA48}" type="sibTrans" cxnId="{A9B95C97-6A01-4EDF-A2FE-EDB064CCE3EA}">
      <dgm:prSet/>
      <dgm:spPr/>
      <dgm:t>
        <a:bodyPr/>
        <a:lstStyle/>
        <a:p>
          <a:endParaRPr lang="en-US"/>
        </a:p>
      </dgm:t>
    </dgm:pt>
    <dgm:pt modelId="{624DEEB8-E590-493D-AFAE-36F6949A31C4}">
      <dgm:prSet/>
      <dgm:spPr/>
      <dgm:t>
        <a:bodyPr/>
        <a:lstStyle/>
        <a:p>
          <a:r>
            <a:rPr lang="en-US">
              <a:latin typeface="+mn-lt"/>
            </a:rPr>
            <a:t>The Joystick values were not accurate due to the large scale (from 0 to 1023), so we had to map them from (-9 to 9) for both X-axis and Y-axis to control it more accurately.</a:t>
          </a:r>
        </a:p>
      </dgm:t>
    </dgm:pt>
    <dgm:pt modelId="{78C58DEB-0DB6-44CD-BB37-C94552015708}" type="parTrans" cxnId="{C36338BB-B5F7-4B11-89AD-21389DB1D34F}">
      <dgm:prSet/>
      <dgm:spPr/>
      <dgm:t>
        <a:bodyPr/>
        <a:lstStyle/>
        <a:p>
          <a:endParaRPr lang="en-US"/>
        </a:p>
      </dgm:t>
    </dgm:pt>
    <dgm:pt modelId="{5D167D11-01CC-4889-B83C-B7E0CB8CED19}" type="sibTrans" cxnId="{C36338BB-B5F7-4B11-89AD-21389DB1D34F}">
      <dgm:prSet/>
      <dgm:spPr/>
      <dgm:t>
        <a:bodyPr/>
        <a:lstStyle/>
        <a:p>
          <a:endParaRPr lang="en-US"/>
        </a:p>
      </dgm:t>
    </dgm:pt>
    <dgm:pt modelId="{2DD8A8FB-3D48-4F5C-B3A4-D32EB72446E2}">
      <dgm:prSet/>
      <dgm:spPr/>
      <dgm:t>
        <a:bodyPr/>
        <a:lstStyle/>
        <a:p>
          <a:pPr rtl="0"/>
          <a:r>
            <a:rPr lang="en-US"/>
            <a:t>Another solution would be using</a:t>
          </a:r>
          <a:r>
            <a:rPr lang="en-US">
              <a:latin typeface="Georgia Pro Semibold"/>
            </a:rPr>
            <a:t> </a:t>
          </a:r>
          <a:r>
            <a:rPr lang="en-US"/>
            <a:t> Bluetooth by pairing it with Android app (</a:t>
          </a:r>
          <a:r>
            <a:rPr lang="en-US" err="1">
              <a:latin typeface="Georgia Pro Semibold"/>
            </a:rPr>
            <a:t>Bluefruit</a:t>
          </a:r>
          <a:r>
            <a:rPr lang="en-US"/>
            <a:t>) which provides more flexibility to control the system.</a:t>
          </a:r>
        </a:p>
      </dgm:t>
    </dgm:pt>
    <dgm:pt modelId="{5DB2ABD5-C3A5-4408-B4F1-942977D68E16}" type="parTrans" cxnId="{D9D0C405-C61B-43C2-91B5-73589A19A320}">
      <dgm:prSet/>
      <dgm:spPr/>
      <dgm:t>
        <a:bodyPr/>
        <a:lstStyle/>
        <a:p>
          <a:endParaRPr lang="en-US"/>
        </a:p>
      </dgm:t>
    </dgm:pt>
    <dgm:pt modelId="{FFC4D23D-1900-4B9B-991C-A8AD79AD061E}" type="sibTrans" cxnId="{D9D0C405-C61B-43C2-91B5-73589A19A320}">
      <dgm:prSet/>
      <dgm:spPr/>
      <dgm:t>
        <a:bodyPr/>
        <a:lstStyle/>
        <a:p>
          <a:endParaRPr lang="en-US"/>
        </a:p>
      </dgm:t>
    </dgm:pt>
    <dgm:pt modelId="{08AAD164-D605-9749-9C4D-E1B45360EB83}" type="pres">
      <dgm:prSet presAssocID="{717DCA3F-6291-4A61-BC73-3D1287F827AC}" presName="vert0" presStyleCnt="0">
        <dgm:presLayoutVars>
          <dgm:dir/>
          <dgm:animOne val="branch"/>
          <dgm:animLvl val="lvl"/>
        </dgm:presLayoutVars>
      </dgm:prSet>
      <dgm:spPr/>
    </dgm:pt>
    <dgm:pt modelId="{C9142F4A-1E3D-4E4F-BCD9-D1863912DFE0}" type="pres">
      <dgm:prSet presAssocID="{33A72560-554B-48BF-94B7-53FB5E39A84A}" presName="thickLine" presStyleLbl="alignNode1" presStyleIdx="0" presStyleCnt="3"/>
      <dgm:spPr/>
    </dgm:pt>
    <dgm:pt modelId="{D757AFC1-FC5D-7C46-909F-7786B957B557}" type="pres">
      <dgm:prSet presAssocID="{33A72560-554B-48BF-94B7-53FB5E39A84A}" presName="horz1" presStyleCnt="0"/>
      <dgm:spPr/>
    </dgm:pt>
    <dgm:pt modelId="{F9651C46-AD3E-CC4B-BB65-4EF9F4E0385C}" type="pres">
      <dgm:prSet presAssocID="{33A72560-554B-48BF-94B7-53FB5E39A84A}" presName="tx1" presStyleLbl="revTx" presStyleIdx="0" presStyleCnt="3"/>
      <dgm:spPr/>
    </dgm:pt>
    <dgm:pt modelId="{2FCF0531-BD21-994D-BD68-82727A2D074A}" type="pres">
      <dgm:prSet presAssocID="{33A72560-554B-48BF-94B7-53FB5E39A84A}" presName="vert1" presStyleCnt="0"/>
      <dgm:spPr/>
    </dgm:pt>
    <dgm:pt modelId="{EE9F955B-4D49-B543-8581-CBC1C7B2330D}" type="pres">
      <dgm:prSet presAssocID="{624DEEB8-E590-493D-AFAE-36F6949A31C4}" presName="thickLine" presStyleLbl="alignNode1" presStyleIdx="1" presStyleCnt="3"/>
      <dgm:spPr/>
    </dgm:pt>
    <dgm:pt modelId="{ED27C64A-C953-0A4D-86B9-9EA1BB6EC6F6}" type="pres">
      <dgm:prSet presAssocID="{624DEEB8-E590-493D-AFAE-36F6949A31C4}" presName="horz1" presStyleCnt="0"/>
      <dgm:spPr/>
    </dgm:pt>
    <dgm:pt modelId="{90C400A1-301A-FC44-81DD-C8BB52A6D717}" type="pres">
      <dgm:prSet presAssocID="{624DEEB8-E590-493D-AFAE-36F6949A31C4}" presName="tx1" presStyleLbl="revTx" presStyleIdx="1" presStyleCnt="3"/>
      <dgm:spPr/>
    </dgm:pt>
    <dgm:pt modelId="{BD077126-0696-1F43-B3F2-240B7E614DA0}" type="pres">
      <dgm:prSet presAssocID="{624DEEB8-E590-493D-AFAE-36F6949A31C4}" presName="vert1" presStyleCnt="0"/>
      <dgm:spPr/>
    </dgm:pt>
    <dgm:pt modelId="{7B99BAA0-8F96-664B-8729-FA2541548994}" type="pres">
      <dgm:prSet presAssocID="{2DD8A8FB-3D48-4F5C-B3A4-D32EB72446E2}" presName="thickLine" presStyleLbl="alignNode1" presStyleIdx="2" presStyleCnt="3"/>
      <dgm:spPr/>
    </dgm:pt>
    <dgm:pt modelId="{2785DC59-1826-2742-BE60-F7547D1A162B}" type="pres">
      <dgm:prSet presAssocID="{2DD8A8FB-3D48-4F5C-B3A4-D32EB72446E2}" presName="horz1" presStyleCnt="0"/>
      <dgm:spPr/>
    </dgm:pt>
    <dgm:pt modelId="{0E176C07-03CE-E24C-B16A-065B58BF86E5}" type="pres">
      <dgm:prSet presAssocID="{2DD8A8FB-3D48-4F5C-B3A4-D32EB72446E2}" presName="tx1" presStyleLbl="revTx" presStyleIdx="2" presStyleCnt="3"/>
      <dgm:spPr/>
    </dgm:pt>
    <dgm:pt modelId="{E7A85A18-9EC4-5C4C-B881-CBC866C3B10C}" type="pres">
      <dgm:prSet presAssocID="{2DD8A8FB-3D48-4F5C-B3A4-D32EB72446E2}" presName="vert1" presStyleCnt="0"/>
      <dgm:spPr/>
    </dgm:pt>
  </dgm:ptLst>
  <dgm:cxnLst>
    <dgm:cxn modelId="{D9D0C405-C61B-43C2-91B5-73589A19A320}" srcId="{717DCA3F-6291-4A61-BC73-3D1287F827AC}" destId="{2DD8A8FB-3D48-4F5C-B3A4-D32EB72446E2}" srcOrd="2" destOrd="0" parTransId="{5DB2ABD5-C3A5-4408-B4F1-942977D68E16}" sibTransId="{FFC4D23D-1900-4B9B-991C-A8AD79AD061E}"/>
    <dgm:cxn modelId="{26B6B033-1A38-C940-9339-700547D2E95D}" type="presOf" srcId="{717DCA3F-6291-4A61-BC73-3D1287F827AC}" destId="{08AAD164-D605-9749-9C4D-E1B45360EB83}" srcOrd="0" destOrd="0" presId="urn:microsoft.com/office/officeart/2008/layout/LinedList"/>
    <dgm:cxn modelId="{6194D65E-827F-CD47-9789-39A3E6BAD1A3}" type="presOf" srcId="{2DD8A8FB-3D48-4F5C-B3A4-D32EB72446E2}" destId="{0E176C07-03CE-E24C-B16A-065B58BF86E5}" srcOrd="0" destOrd="0" presId="urn:microsoft.com/office/officeart/2008/layout/LinedList"/>
    <dgm:cxn modelId="{A9B95C97-6A01-4EDF-A2FE-EDB064CCE3EA}" srcId="{717DCA3F-6291-4A61-BC73-3D1287F827AC}" destId="{33A72560-554B-48BF-94B7-53FB5E39A84A}" srcOrd="0" destOrd="0" parTransId="{1FF49845-FAE2-40BB-859A-386D6101B286}" sibTransId="{61A5CA61-97DD-4FDC-9910-9C41BF37BA48}"/>
    <dgm:cxn modelId="{C36338BB-B5F7-4B11-89AD-21389DB1D34F}" srcId="{717DCA3F-6291-4A61-BC73-3D1287F827AC}" destId="{624DEEB8-E590-493D-AFAE-36F6949A31C4}" srcOrd="1" destOrd="0" parTransId="{78C58DEB-0DB6-44CD-BB37-C94552015708}" sibTransId="{5D167D11-01CC-4889-B83C-B7E0CB8CED19}"/>
    <dgm:cxn modelId="{014758DC-A1DF-EF4B-9605-C36070DCB439}" type="presOf" srcId="{624DEEB8-E590-493D-AFAE-36F6949A31C4}" destId="{90C400A1-301A-FC44-81DD-C8BB52A6D717}" srcOrd="0" destOrd="0" presId="urn:microsoft.com/office/officeart/2008/layout/LinedList"/>
    <dgm:cxn modelId="{8849B8F2-0059-5C4B-8398-B7C588EA7CBE}" type="presOf" srcId="{33A72560-554B-48BF-94B7-53FB5E39A84A}" destId="{F9651C46-AD3E-CC4B-BB65-4EF9F4E0385C}" srcOrd="0" destOrd="0" presId="urn:microsoft.com/office/officeart/2008/layout/LinedList"/>
    <dgm:cxn modelId="{BB7F12A8-F726-7649-BB30-68EDC86049B0}" type="presParOf" srcId="{08AAD164-D605-9749-9C4D-E1B45360EB83}" destId="{C9142F4A-1E3D-4E4F-BCD9-D1863912DFE0}" srcOrd="0" destOrd="0" presId="urn:microsoft.com/office/officeart/2008/layout/LinedList"/>
    <dgm:cxn modelId="{BD0C6A45-D1BE-5649-8D9B-52EFE280C1F4}" type="presParOf" srcId="{08AAD164-D605-9749-9C4D-E1B45360EB83}" destId="{D757AFC1-FC5D-7C46-909F-7786B957B557}" srcOrd="1" destOrd="0" presId="urn:microsoft.com/office/officeart/2008/layout/LinedList"/>
    <dgm:cxn modelId="{4C08CB15-8B06-CE4D-B8AF-69FD86B25B3D}" type="presParOf" srcId="{D757AFC1-FC5D-7C46-909F-7786B957B557}" destId="{F9651C46-AD3E-CC4B-BB65-4EF9F4E0385C}" srcOrd="0" destOrd="0" presId="urn:microsoft.com/office/officeart/2008/layout/LinedList"/>
    <dgm:cxn modelId="{3AE31D77-5FAD-3A44-A6D7-836920E0C79B}" type="presParOf" srcId="{D757AFC1-FC5D-7C46-909F-7786B957B557}" destId="{2FCF0531-BD21-994D-BD68-82727A2D074A}" srcOrd="1" destOrd="0" presId="urn:microsoft.com/office/officeart/2008/layout/LinedList"/>
    <dgm:cxn modelId="{982CB0F7-7B57-D340-AFE1-264542CCD914}" type="presParOf" srcId="{08AAD164-D605-9749-9C4D-E1B45360EB83}" destId="{EE9F955B-4D49-B543-8581-CBC1C7B2330D}" srcOrd="2" destOrd="0" presId="urn:microsoft.com/office/officeart/2008/layout/LinedList"/>
    <dgm:cxn modelId="{C0C3CB62-C73F-9241-B45F-EFD382FA377A}" type="presParOf" srcId="{08AAD164-D605-9749-9C4D-E1B45360EB83}" destId="{ED27C64A-C953-0A4D-86B9-9EA1BB6EC6F6}" srcOrd="3" destOrd="0" presId="urn:microsoft.com/office/officeart/2008/layout/LinedList"/>
    <dgm:cxn modelId="{4AFFDF83-FE51-6A44-8E55-135166ABCB0B}" type="presParOf" srcId="{ED27C64A-C953-0A4D-86B9-9EA1BB6EC6F6}" destId="{90C400A1-301A-FC44-81DD-C8BB52A6D717}" srcOrd="0" destOrd="0" presId="urn:microsoft.com/office/officeart/2008/layout/LinedList"/>
    <dgm:cxn modelId="{5893F2E0-0DD3-F74A-B4BE-A9972AB07F39}" type="presParOf" srcId="{ED27C64A-C953-0A4D-86B9-9EA1BB6EC6F6}" destId="{BD077126-0696-1F43-B3F2-240B7E614DA0}" srcOrd="1" destOrd="0" presId="urn:microsoft.com/office/officeart/2008/layout/LinedList"/>
    <dgm:cxn modelId="{6AA0DC2E-A12F-BF47-B6E4-6348AD279DE8}" type="presParOf" srcId="{08AAD164-D605-9749-9C4D-E1B45360EB83}" destId="{7B99BAA0-8F96-664B-8729-FA2541548994}" srcOrd="4" destOrd="0" presId="urn:microsoft.com/office/officeart/2008/layout/LinedList"/>
    <dgm:cxn modelId="{1C04F13A-E104-244F-B580-881AD5CD76E6}" type="presParOf" srcId="{08AAD164-D605-9749-9C4D-E1B45360EB83}" destId="{2785DC59-1826-2742-BE60-F7547D1A162B}" srcOrd="5" destOrd="0" presId="urn:microsoft.com/office/officeart/2008/layout/LinedList"/>
    <dgm:cxn modelId="{FCCC8F9B-EB49-3D45-9DE1-2B80549B18EC}" type="presParOf" srcId="{2785DC59-1826-2742-BE60-F7547D1A162B}" destId="{0E176C07-03CE-E24C-B16A-065B58BF86E5}" srcOrd="0" destOrd="0" presId="urn:microsoft.com/office/officeart/2008/layout/LinedList"/>
    <dgm:cxn modelId="{834E5789-7BDE-C94B-96E5-EE1D39FAB775}" type="presParOf" srcId="{2785DC59-1826-2742-BE60-F7547D1A162B}" destId="{E7A85A18-9EC4-5C4C-B881-CBC866C3B10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D6FA51-540C-4FC8-A7EF-F7E463002FD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856424-6DEB-441D-96FE-D1A56C5517B2}">
      <dgm:prSet/>
      <dgm:spPr/>
      <dgm:t>
        <a:bodyPr/>
        <a:lstStyle/>
        <a:p>
          <a:r>
            <a:rPr lang="en-GB"/>
            <a:t>Only way of input: up/down, left/right and enter</a:t>
          </a:r>
          <a:endParaRPr lang="en-US"/>
        </a:p>
      </dgm:t>
    </dgm:pt>
    <dgm:pt modelId="{71D24B20-920D-430E-9A72-168661F10C05}" type="parTrans" cxnId="{38D881A8-1AAB-43C7-A21A-475A133FF094}">
      <dgm:prSet/>
      <dgm:spPr/>
      <dgm:t>
        <a:bodyPr/>
        <a:lstStyle/>
        <a:p>
          <a:endParaRPr lang="en-US"/>
        </a:p>
      </dgm:t>
    </dgm:pt>
    <dgm:pt modelId="{8DF9A184-B679-4033-9398-CB990852C6C7}" type="sibTrans" cxnId="{38D881A8-1AAB-43C7-A21A-475A133FF094}">
      <dgm:prSet/>
      <dgm:spPr/>
      <dgm:t>
        <a:bodyPr/>
        <a:lstStyle/>
        <a:p>
          <a:endParaRPr lang="en-US"/>
        </a:p>
      </dgm:t>
    </dgm:pt>
    <dgm:pt modelId="{3661E328-ABE7-4540-93F6-8EDD704A4F96}">
      <dgm:prSet/>
      <dgm:spPr/>
      <dgm:t>
        <a:bodyPr/>
        <a:lstStyle/>
        <a:p>
          <a:r>
            <a:rPr lang="en-GB"/>
            <a:t>Keeping menu responsive and not overlapping</a:t>
          </a:r>
          <a:endParaRPr lang="en-US"/>
        </a:p>
      </dgm:t>
    </dgm:pt>
    <dgm:pt modelId="{77A25DA6-8C3F-4E7A-ADA2-6A7691CB2273}" type="parTrans" cxnId="{1115462D-F3B6-4FB8-8006-3F86DAA4BCCA}">
      <dgm:prSet/>
      <dgm:spPr/>
      <dgm:t>
        <a:bodyPr/>
        <a:lstStyle/>
        <a:p>
          <a:endParaRPr lang="en-US"/>
        </a:p>
      </dgm:t>
    </dgm:pt>
    <dgm:pt modelId="{DD8BADBE-E1A6-4939-A3D7-034A3FE65903}" type="sibTrans" cxnId="{1115462D-F3B6-4FB8-8006-3F86DAA4BCCA}">
      <dgm:prSet/>
      <dgm:spPr/>
      <dgm:t>
        <a:bodyPr/>
        <a:lstStyle/>
        <a:p>
          <a:endParaRPr lang="en-US"/>
        </a:p>
      </dgm:t>
    </dgm:pt>
    <dgm:pt modelId="{625704B0-F0B0-46BA-9662-BEB6891D85FE}">
      <dgm:prSet/>
      <dgm:spPr/>
      <dgm:t>
        <a:bodyPr/>
        <a:lstStyle/>
        <a:p>
          <a:r>
            <a:rPr lang="en-GB"/>
            <a:t>Features running concurrently</a:t>
          </a:r>
          <a:endParaRPr lang="en-US"/>
        </a:p>
      </dgm:t>
    </dgm:pt>
    <dgm:pt modelId="{6511AF21-FE44-4817-88D8-5903FB216CF5}" type="parTrans" cxnId="{BCBA9A5A-D385-4FB9-B223-B08F5BED94FF}">
      <dgm:prSet/>
      <dgm:spPr/>
      <dgm:t>
        <a:bodyPr/>
        <a:lstStyle/>
        <a:p>
          <a:endParaRPr lang="en-US"/>
        </a:p>
      </dgm:t>
    </dgm:pt>
    <dgm:pt modelId="{68162C3A-D8C3-438A-AE0C-D2B89971E07A}" type="sibTrans" cxnId="{BCBA9A5A-D385-4FB9-B223-B08F5BED94FF}">
      <dgm:prSet/>
      <dgm:spPr/>
      <dgm:t>
        <a:bodyPr/>
        <a:lstStyle/>
        <a:p>
          <a:endParaRPr lang="en-US"/>
        </a:p>
      </dgm:t>
    </dgm:pt>
    <dgm:pt modelId="{6F56202B-CFD3-49BF-AF59-D0B95AC97C95}">
      <dgm:prSet/>
      <dgm:spPr/>
      <dgm:t>
        <a:bodyPr/>
        <a:lstStyle/>
        <a:p>
          <a:r>
            <a:rPr lang="en-US"/>
            <a:t>Many more…</a:t>
          </a:r>
        </a:p>
      </dgm:t>
    </dgm:pt>
    <dgm:pt modelId="{8B86A709-1152-4B57-983C-5BC6EB7BE54E}" type="parTrans" cxnId="{4E6C4D8F-FCC4-4087-A22B-F3BEB4C03241}">
      <dgm:prSet/>
      <dgm:spPr/>
      <dgm:t>
        <a:bodyPr/>
        <a:lstStyle/>
        <a:p>
          <a:endParaRPr lang="en-GB"/>
        </a:p>
      </dgm:t>
    </dgm:pt>
    <dgm:pt modelId="{6F2F26A5-6E94-4904-B966-28DD0518BCB3}" type="sibTrans" cxnId="{4E6C4D8F-FCC4-4087-A22B-F3BEB4C03241}">
      <dgm:prSet/>
      <dgm:spPr/>
      <dgm:t>
        <a:bodyPr/>
        <a:lstStyle/>
        <a:p>
          <a:endParaRPr lang="en-GB"/>
        </a:p>
      </dgm:t>
    </dgm:pt>
    <dgm:pt modelId="{116860A6-165C-425B-BF1B-7CCAF40ED0C8}" type="pres">
      <dgm:prSet presAssocID="{D4D6FA51-540C-4FC8-A7EF-F7E463002FD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9E59094-C422-45E8-BBD2-758F0484F3FB}" type="pres">
      <dgm:prSet presAssocID="{71856424-6DEB-441D-96FE-D1A56C5517B2}" presName="hierRoot1" presStyleCnt="0"/>
      <dgm:spPr/>
    </dgm:pt>
    <dgm:pt modelId="{2C8EAFC6-32E8-4462-AFA7-24E8F2493BAD}" type="pres">
      <dgm:prSet presAssocID="{71856424-6DEB-441D-96FE-D1A56C5517B2}" presName="composite" presStyleCnt="0"/>
      <dgm:spPr/>
    </dgm:pt>
    <dgm:pt modelId="{1786C1B1-3551-4EC9-9F4B-31017FEE6157}" type="pres">
      <dgm:prSet presAssocID="{71856424-6DEB-441D-96FE-D1A56C5517B2}" presName="background" presStyleLbl="node0" presStyleIdx="0" presStyleCnt="4"/>
      <dgm:spPr/>
    </dgm:pt>
    <dgm:pt modelId="{735E9616-3518-4E18-BFAA-65CD23D5F5D7}" type="pres">
      <dgm:prSet presAssocID="{71856424-6DEB-441D-96FE-D1A56C5517B2}" presName="text" presStyleLbl="fgAcc0" presStyleIdx="0" presStyleCnt="4">
        <dgm:presLayoutVars>
          <dgm:chPref val="3"/>
        </dgm:presLayoutVars>
      </dgm:prSet>
      <dgm:spPr/>
    </dgm:pt>
    <dgm:pt modelId="{5AC763E9-1607-4C5C-9F7D-55DB1EB4C43B}" type="pres">
      <dgm:prSet presAssocID="{71856424-6DEB-441D-96FE-D1A56C5517B2}" presName="hierChild2" presStyleCnt="0"/>
      <dgm:spPr/>
    </dgm:pt>
    <dgm:pt modelId="{2199ED5C-5025-4AD3-B620-93BAE94E7E82}" type="pres">
      <dgm:prSet presAssocID="{3661E328-ABE7-4540-93F6-8EDD704A4F96}" presName="hierRoot1" presStyleCnt="0"/>
      <dgm:spPr/>
    </dgm:pt>
    <dgm:pt modelId="{FDDCBCA0-FE85-43C2-B699-8862591E9A23}" type="pres">
      <dgm:prSet presAssocID="{3661E328-ABE7-4540-93F6-8EDD704A4F96}" presName="composite" presStyleCnt="0"/>
      <dgm:spPr/>
    </dgm:pt>
    <dgm:pt modelId="{5FD63ED5-D0BB-44CF-BBE8-35616632FE2F}" type="pres">
      <dgm:prSet presAssocID="{3661E328-ABE7-4540-93F6-8EDD704A4F96}" presName="background" presStyleLbl="node0" presStyleIdx="1" presStyleCnt="4"/>
      <dgm:spPr/>
    </dgm:pt>
    <dgm:pt modelId="{BBC75D38-5EB9-4183-8424-7C024491DA4F}" type="pres">
      <dgm:prSet presAssocID="{3661E328-ABE7-4540-93F6-8EDD704A4F96}" presName="text" presStyleLbl="fgAcc0" presStyleIdx="1" presStyleCnt="4">
        <dgm:presLayoutVars>
          <dgm:chPref val="3"/>
        </dgm:presLayoutVars>
      </dgm:prSet>
      <dgm:spPr/>
    </dgm:pt>
    <dgm:pt modelId="{48C6B6FD-A87B-4CFB-89BD-C1D55A394255}" type="pres">
      <dgm:prSet presAssocID="{3661E328-ABE7-4540-93F6-8EDD704A4F96}" presName="hierChild2" presStyleCnt="0"/>
      <dgm:spPr/>
    </dgm:pt>
    <dgm:pt modelId="{7B390809-32A2-4A3A-981A-C16615FF2B54}" type="pres">
      <dgm:prSet presAssocID="{625704B0-F0B0-46BA-9662-BEB6891D85FE}" presName="hierRoot1" presStyleCnt="0"/>
      <dgm:spPr/>
    </dgm:pt>
    <dgm:pt modelId="{C0BD4CB8-57E0-4CE7-88A3-EDF0F96E6862}" type="pres">
      <dgm:prSet presAssocID="{625704B0-F0B0-46BA-9662-BEB6891D85FE}" presName="composite" presStyleCnt="0"/>
      <dgm:spPr/>
    </dgm:pt>
    <dgm:pt modelId="{FADC4B07-BBA5-4B96-A6BE-4F1F3E2E4618}" type="pres">
      <dgm:prSet presAssocID="{625704B0-F0B0-46BA-9662-BEB6891D85FE}" presName="background" presStyleLbl="node0" presStyleIdx="2" presStyleCnt="4"/>
      <dgm:spPr/>
    </dgm:pt>
    <dgm:pt modelId="{1E2EC493-EB01-444E-8D1D-23D15277C143}" type="pres">
      <dgm:prSet presAssocID="{625704B0-F0B0-46BA-9662-BEB6891D85FE}" presName="text" presStyleLbl="fgAcc0" presStyleIdx="2" presStyleCnt="4">
        <dgm:presLayoutVars>
          <dgm:chPref val="3"/>
        </dgm:presLayoutVars>
      </dgm:prSet>
      <dgm:spPr/>
    </dgm:pt>
    <dgm:pt modelId="{8E162A78-1532-4CD9-88DB-9415CA962A46}" type="pres">
      <dgm:prSet presAssocID="{625704B0-F0B0-46BA-9662-BEB6891D85FE}" presName="hierChild2" presStyleCnt="0"/>
      <dgm:spPr/>
    </dgm:pt>
    <dgm:pt modelId="{C5443075-B39E-41E9-A6CE-3C78EA31FA25}" type="pres">
      <dgm:prSet presAssocID="{6F56202B-CFD3-49BF-AF59-D0B95AC97C95}" presName="hierRoot1" presStyleCnt="0"/>
      <dgm:spPr/>
    </dgm:pt>
    <dgm:pt modelId="{12268297-D6D6-4A5B-A74B-1DE555404F0A}" type="pres">
      <dgm:prSet presAssocID="{6F56202B-CFD3-49BF-AF59-D0B95AC97C95}" presName="composite" presStyleCnt="0"/>
      <dgm:spPr/>
    </dgm:pt>
    <dgm:pt modelId="{311B988A-1055-40DB-AFF8-29078EB66BA7}" type="pres">
      <dgm:prSet presAssocID="{6F56202B-CFD3-49BF-AF59-D0B95AC97C95}" presName="background" presStyleLbl="node0" presStyleIdx="3" presStyleCnt="4"/>
      <dgm:spPr/>
    </dgm:pt>
    <dgm:pt modelId="{770A6F57-7C8D-4CEC-A79F-D725CFAEA5B6}" type="pres">
      <dgm:prSet presAssocID="{6F56202B-CFD3-49BF-AF59-D0B95AC97C95}" presName="text" presStyleLbl="fgAcc0" presStyleIdx="3" presStyleCnt="4">
        <dgm:presLayoutVars>
          <dgm:chPref val="3"/>
        </dgm:presLayoutVars>
      </dgm:prSet>
      <dgm:spPr/>
    </dgm:pt>
    <dgm:pt modelId="{00446937-6638-438F-AD14-210AF746D6F7}" type="pres">
      <dgm:prSet presAssocID="{6F56202B-CFD3-49BF-AF59-D0B95AC97C95}" presName="hierChild2" presStyleCnt="0"/>
      <dgm:spPr/>
    </dgm:pt>
  </dgm:ptLst>
  <dgm:cxnLst>
    <dgm:cxn modelId="{1115462D-F3B6-4FB8-8006-3F86DAA4BCCA}" srcId="{D4D6FA51-540C-4FC8-A7EF-F7E463002FDB}" destId="{3661E328-ABE7-4540-93F6-8EDD704A4F96}" srcOrd="1" destOrd="0" parTransId="{77A25DA6-8C3F-4E7A-ADA2-6A7691CB2273}" sibTransId="{DD8BADBE-E1A6-4939-A3D7-034A3FE65903}"/>
    <dgm:cxn modelId="{C0784E46-AF03-42E6-B6BF-C402CD6B32ED}" type="presOf" srcId="{71856424-6DEB-441D-96FE-D1A56C5517B2}" destId="{735E9616-3518-4E18-BFAA-65CD23D5F5D7}" srcOrd="0" destOrd="0" presId="urn:microsoft.com/office/officeart/2005/8/layout/hierarchy1"/>
    <dgm:cxn modelId="{BFAD1651-70C1-44FD-9D24-F21CE67BAAF6}" type="presOf" srcId="{6F56202B-CFD3-49BF-AF59-D0B95AC97C95}" destId="{770A6F57-7C8D-4CEC-A79F-D725CFAEA5B6}" srcOrd="0" destOrd="0" presId="urn:microsoft.com/office/officeart/2005/8/layout/hierarchy1"/>
    <dgm:cxn modelId="{0587F576-9681-4A09-B8C9-0D6B0A75C22E}" type="presOf" srcId="{3661E328-ABE7-4540-93F6-8EDD704A4F96}" destId="{BBC75D38-5EB9-4183-8424-7C024491DA4F}" srcOrd="0" destOrd="0" presId="urn:microsoft.com/office/officeart/2005/8/layout/hierarchy1"/>
    <dgm:cxn modelId="{BCBA9A5A-D385-4FB9-B223-B08F5BED94FF}" srcId="{D4D6FA51-540C-4FC8-A7EF-F7E463002FDB}" destId="{625704B0-F0B0-46BA-9662-BEB6891D85FE}" srcOrd="2" destOrd="0" parTransId="{6511AF21-FE44-4817-88D8-5903FB216CF5}" sibTransId="{68162C3A-D8C3-438A-AE0C-D2B89971E07A}"/>
    <dgm:cxn modelId="{4E6C4D8F-FCC4-4087-A22B-F3BEB4C03241}" srcId="{D4D6FA51-540C-4FC8-A7EF-F7E463002FDB}" destId="{6F56202B-CFD3-49BF-AF59-D0B95AC97C95}" srcOrd="3" destOrd="0" parTransId="{8B86A709-1152-4B57-983C-5BC6EB7BE54E}" sibTransId="{6F2F26A5-6E94-4904-B966-28DD0518BCB3}"/>
    <dgm:cxn modelId="{42D47891-79CB-4CFB-BE9B-7FF81742294D}" type="presOf" srcId="{625704B0-F0B0-46BA-9662-BEB6891D85FE}" destId="{1E2EC493-EB01-444E-8D1D-23D15277C143}" srcOrd="0" destOrd="0" presId="urn:microsoft.com/office/officeart/2005/8/layout/hierarchy1"/>
    <dgm:cxn modelId="{38D881A8-1AAB-43C7-A21A-475A133FF094}" srcId="{D4D6FA51-540C-4FC8-A7EF-F7E463002FDB}" destId="{71856424-6DEB-441D-96FE-D1A56C5517B2}" srcOrd="0" destOrd="0" parTransId="{71D24B20-920D-430E-9A72-168661F10C05}" sibTransId="{8DF9A184-B679-4033-9398-CB990852C6C7}"/>
    <dgm:cxn modelId="{22D600CF-1A2C-49AC-B086-2B10595237C8}" type="presOf" srcId="{D4D6FA51-540C-4FC8-A7EF-F7E463002FDB}" destId="{116860A6-165C-425B-BF1B-7CCAF40ED0C8}" srcOrd="0" destOrd="0" presId="urn:microsoft.com/office/officeart/2005/8/layout/hierarchy1"/>
    <dgm:cxn modelId="{775D5C52-E450-4FB9-9E76-137C8660A133}" type="presParOf" srcId="{116860A6-165C-425B-BF1B-7CCAF40ED0C8}" destId="{59E59094-C422-45E8-BBD2-758F0484F3FB}" srcOrd="0" destOrd="0" presId="urn:microsoft.com/office/officeart/2005/8/layout/hierarchy1"/>
    <dgm:cxn modelId="{8C58E60A-581B-4AFC-B0CE-7E3096D7C414}" type="presParOf" srcId="{59E59094-C422-45E8-BBD2-758F0484F3FB}" destId="{2C8EAFC6-32E8-4462-AFA7-24E8F2493BAD}" srcOrd="0" destOrd="0" presId="urn:microsoft.com/office/officeart/2005/8/layout/hierarchy1"/>
    <dgm:cxn modelId="{208AC64E-FC3C-4F79-A35A-F9C96FA79AE2}" type="presParOf" srcId="{2C8EAFC6-32E8-4462-AFA7-24E8F2493BAD}" destId="{1786C1B1-3551-4EC9-9F4B-31017FEE6157}" srcOrd="0" destOrd="0" presId="urn:microsoft.com/office/officeart/2005/8/layout/hierarchy1"/>
    <dgm:cxn modelId="{2E943D5C-2C34-4DF0-B19C-B7C4EA220702}" type="presParOf" srcId="{2C8EAFC6-32E8-4462-AFA7-24E8F2493BAD}" destId="{735E9616-3518-4E18-BFAA-65CD23D5F5D7}" srcOrd="1" destOrd="0" presId="urn:microsoft.com/office/officeart/2005/8/layout/hierarchy1"/>
    <dgm:cxn modelId="{BBB837F5-ADBE-4DEE-88C0-001E1CE2DAE8}" type="presParOf" srcId="{59E59094-C422-45E8-BBD2-758F0484F3FB}" destId="{5AC763E9-1607-4C5C-9F7D-55DB1EB4C43B}" srcOrd="1" destOrd="0" presId="urn:microsoft.com/office/officeart/2005/8/layout/hierarchy1"/>
    <dgm:cxn modelId="{B7E4A0DB-5B84-41A6-8B56-40CA1702A70B}" type="presParOf" srcId="{116860A6-165C-425B-BF1B-7CCAF40ED0C8}" destId="{2199ED5C-5025-4AD3-B620-93BAE94E7E82}" srcOrd="1" destOrd="0" presId="urn:microsoft.com/office/officeart/2005/8/layout/hierarchy1"/>
    <dgm:cxn modelId="{D62B0E2C-3067-4E23-8905-ADDCFD68E917}" type="presParOf" srcId="{2199ED5C-5025-4AD3-B620-93BAE94E7E82}" destId="{FDDCBCA0-FE85-43C2-B699-8862591E9A23}" srcOrd="0" destOrd="0" presId="urn:microsoft.com/office/officeart/2005/8/layout/hierarchy1"/>
    <dgm:cxn modelId="{803CB4DE-2E35-4001-8AF1-EFB48801A814}" type="presParOf" srcId="{FDDCBCA0-FE85-43C2-B699-8862591E9A23}" destId="{5FD63ED5-D0BB-44CF-BBE8-35616632FE2F}" srcOrd="0" destOrd="0" presId="urn:microsoft.com/office/officeart/2005/8/layout/hierarchy1"/>
    <dgm:cxn modelId="{87C704AF-1F27-489B-950A-BF3571990FB9}" type="presParOf" srcId="{FDDCBCA0-FE85-43C2-B699-8862591E9A23}" destId="{BBC75D38-5EB9-4183-8424-7C024491DA4F}" srcOrd="1" destOrd="0" presId="urn:microsoft.com/office/officeart/2005/8/layout/hierarchy1"/>
    <dgm:cxn modelId="{5BFCDDD3-0113-4DC8-A2C1-E06BF2E033C0}" type="presParOf" srcId="{2199ED5C-5025-4AD3-B620-93BAE94E7E82}" destId="{48C6B6FD-A87B-4CFB-89BD-C1D55A394255}" srcOrd="1" destOrd="0" presId="urn:microsoft.com/office/officeart/2005/8/layout/hierarchy1"/>
    <dgm:cxn modelId="{9D29E401-37A2-405F-9673-BE2CFE98056A}" type="presParOf" srcId="{116860A6-165C-425B-BF1B-7CCAF40ED0C8}" destId="{7B390809-32A2-4A3A-981A-C16615FF2B54}" srcOrd="2" destOrd="0" presId="urn:microsoft.com/office/officeart/2005/8/layout/hierarchy1"/>
    <dgm:cxn modelId="{D96E9F25-3DC6-45F4-A94A-D909957EC8B0}" type="presParOf" srcId="{7B390809-32A2-4A3A-981A-C16615FF2B54}" destId="{C0BD4CB8-57E0-4CE7-88A3-EDF0F96E6862}" srcOrd="0" destOrd="0" presId="urn:microsoft.com/office/officeart/2005/8/layout/hierarchy1"/>
    <dgm:cxn modelId="{640E5D12-2841-46E3-AC33-F5DA224F4713}" type="presParOf" srcId="{C0BD4CB8-57E0-4CE7-88A3-EDF0F96E6862}" destId="{FADC4B07-BBA5-4B96-A6BE-4F1F3E2E4618}" srcOrd="0" destOrd="0" presId="urn:microsoft.com/office/officeart/2005/8/layout/hierarchy1"/>
    <dgm:cxn modelId="{8E797A55-087C-4015-977A-4455A8B64BF5}" type="presParOf" srcId="{C0BD4CB8-57E0-4CE7-88A3-EDF0F96E6862}" destId="{1E2EC493-EB01-444E-8D1D-23D15277C143}" srcOrd="1" destOrd="0" presId="urn:microsoft.com/office/officeart/2005/8/layout/hierarchy1"/>
    <dgm:cxn modelId="{0D22AE1E-8175-4A52-AACE-0664699ED73F}" type="presParOf" srcId="{7B390809-32A2-4A3A-981A-C16615FF2B54}" destId="{8E162A78-1532-4CD9-88DB-9415CA962A46}" srcOrd="1" destOrd="0" presId="urn:microsoft.com/office/officeart/2005/8/layout/hierarchy1"/>
    <dgm:cxn modelId="{3C403A15-1185-467A-BBC0-36456A36B65E}" type="presParOf" srcId="{116860A6-165C-425B-BF1B-7CCAF40ED0C8}" destId="{C5443075-B39E-41E9-A6CE-3C78EA31FA25}" srcOrd="3" destOrd="0" presId="urn:microsoft.com/office/officeart/2005/8/layout/hierarchy1"/>
    <dgm:cxn modelId="{735D50F8-2560-411A-A08F-22BC85568D4B}" type="presParOf" srcId="{C5443075-B39E-41E9-A6CE-3C78EA31FA25}" destId="{12268297-D6D6-4A5B-A74B-1DE555404F0A}" srcOrd="0" destOrd="0" presId="urn:microsoft.com/office/officeart/2005/8/layout/hierarchy1"/>
    <dgm:cxn modelId="{C31A6118-84A1-4D3E-9DB3-3201FF8B67A5}" type="presParOf" srcId="{12268297-D6D6-4A5B-A74B-1DE555404F0A}" destId="{311B988A-1055-40DB-AFF8-29078EB66BA7}" srcOrd="0" destOrd="0" presId="urn:microsoft.com/office/officeart/2005/8/layout/hierarchy1"/>
    <dgm:cxn modelId="{6C4FF86E-24F2-4866-9D64-A9A6A6DB7A09}" type="presParOf" srcId="{12268297-D6D6-4A5B-A74B-1DE555404F0A}" destId="{770A6F57-7C8D-4CEC-A79F-D725CFAEA5B6}" srcOrd="1" destOrd="0" presId="urn:microsoft.com/office/officeart/2005/8/layout/hierarchy1"/>
    <dgm:cxn modelId="{7960589E-DBB3-4585-96EB-AA623B028DDE}" type="presParOf" srcId="{C5443075-B39E-41E9-A6CE-3C78EA31FA25}" destId="{00446937-6638-438F-AD14-210AF746D6F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4B9530-3166-CF4A-B7E4-99B0F297FA3E}">
      <dsp:nvSpPr>
        <dsp:cNvPr id="0" name=""/>
        <dsp:cNvSpPr/>
      </dsp:nvSpPr>
      <dsp:spPr>
        <a:xfrm>
          <a:off x="0" y="302628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4EC079-8977-F74B-B91D-06C618D44004}">
      <dsp:nvSpPr>
        <dsp:cNvPr id="0" name=""/>
        <dsp:cNvSpPr/>
      </dsp:nvSpPr>
      <dsp:spPr>
        <a:xfrm>
          <a:off x="403011" y="95988"/>
          <a:ext cx="5642161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1- Brainstorming and project palnning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</dsp:txBody>
      <dsp:txXfrm>
        <a:off x="423186" y="116163"/>
        <a:ext cx="5601811" cy="372930"/>
      </dsp:txXfrm>
    </dsp:sp>
    <dsp:sp modelId="{68FDAC26-00FC-E844-9804-2F31CC9E04CF}">
      <dsp:nvSpPr>
        <dsp:cNvPr id="0" name=""/>
        <dsp:cNvSpPr/>
      </dsp:nvSpPr>
      <dsp:spPr>
        <a:xfrm>
          <a:off x="0" y="937668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68527-4E4B-7541-ACBB-B08A13CCAD7B}">
      <dsp:nvSpPr>
        <dsp:cNvPr id="0" name=""/>
        <dsp:cNvSpPr/>
      </dsp:nvSpPr>
      <dsp:spPr>
        <a:xfrm>
          <a:off x="403011" y="731028"/>
          <a:ext cx="5642161" cy="4132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2-Prototype overview and components</a:t>
          </a:r>
        </a:p>
      </dsp:txBody>
      <dsp:txXfrm>
        <a:off x="423186" y="751203"/>
        <a:ext cx="5601811" cy="372930"/>
      </dsp:txXfrm>
    </dsp:sp>
    <dsp:sp modelId="{88222110-9EF0-944F-BB3D-0A091F4F8D87}">
      <dsp:nvSpPr>
        <dsp:cNvPr id="0" name=""/>
        <dsp:cNvSpPr/>
      </dsp:nvSpPr>
      <dsp:spPr>
        <a:xfrm>
          <a:off x="0" y="1572708"/>
          <a:ext cx="8060231" cy="1278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5563" tIns="291592" rIns="625563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Clock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Stopwatch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Alarm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Timer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</dsp:txBody>
      <dsp:txXfrm>
        <a:off x="0" y="1572708"/>
        <a:ext cx="8060231" cy="1278900"/>
      </dsp:txXfrm>
    </dsp:sp>
    <dsp:sp modelId="{DD3C8D61-014C-0E4C-9D13-8FB1B4E9F531}">
      <dsp:nvSpPr>
        <dsp:cNvPr id="0" name=""/>
        <dsp:cNvSpPr/>
      </dsp:nvSpPr>
      <dsp:spPr>
        <a:xfrm>
          <a:off x="403011" y="1366069"/>
          <a:ext cx="5642161" cy="41328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3- Harware implementation of each module:</a:t>
          </a:r>
        </a:p>
      </dsp:txBody>
      <dsp:txXfrm>
        <a:off x="423186" y="1386244"/>
        <a:ext cx="5601811" cy="372930"/>
      </dsp:txXfrm>
    </dsp:sp>
    <dsp:sp modelId="{E917E0CB-2EE4-374A-82E4-C4223F5F01DC}">
      <dsp:nvSpPr>
        <dsp:cNvPr id="0" name=""/>
        <dsp:cNvSpPr/>
      </dsp:nvSpPr>
      <dsp:spPr>
        <a:xfrm>
          <a:off x="0" y="3133849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6B5799-FD8F-394F-8C42-6789E1CF8E58}">
      <dsp:nvSpPr>
        <dsp:cNvPr id="0" name=""/>
        <dsp:cNvSpPr/>
      </dsp:nvSpPr>
      <dsp:spPr>
        <a:xfrm>
          <a:off x="403011" y="2927209"/>
          <a:ext cx="5642161" cy="4132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4-Software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</dsp:txBody>
      <dsp:txXfrm>
        <a:off x="423186" y="2947384"/>
        <a:ext cx="5601811" cy="372930"/>
      </dsp:txXfrm>
    </dsp:sp>
    <dsp:sp modelId="{5883DBFE-6809-D642-8B3E-A4D6B8B6E6A2}">
      <dsp:nvSpPr>
        <dsp:cNvPr id="0" name=""/>
        <dsp:cNvSpPr/>
      </dsp:nvSpPr>
      <dsp:spPr>
        <a:xfrm>
          <a:off x="0" y="3768889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699BDA-2E92-524F-BAD9-4A8438464AEA}">
      <dsp:nvSpPr>
        <dsp:cNvPr id="0" name=""/>
        <dsp:cNvSpPr/>
      </dsp:nvSpPr>
      <dsp:spPr>
        <a:xfrm>
          <a:off x="403011" y="3562249"/>
          <a:ext cx="5642161" cy="41328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Georgia Pro Semibold"/>
            </a:rPr>
            <a:t>5-demonstration</a:t>
          </a:r>
          <a:endParaRPr lang="en-US" sz="1400" kern="1200"/>
        </a:p>
      </dsp:txBody>
      <dsp:txXfrm>
        <a:off x="423186" y="3582424"/>
        <a:ext cx="5601811" cy="372930"/>
      </dsp:txXfrm>
    </dsp:sp>
    <dsp:sp modelId="{2F1C3F55-2342-664E-B557-75E469CCD4AB}">
      <dsp:nvSpPr>
        <dsp:cNvPr id="0" name=""/>
        <dsp:cNvSpPr/>
      </dsp:nvSpPr>
      <dsp:spPr>
        <a:xfrm>
          <a:off x="0" y="4403929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162872-32B9-EF4E-87C5-C5A98F3373C9}">
      <dsp:nvSpPr>
        <dsp:cNvPr id="0" name=""/>
        <dsp:cNvSpPr/>
      </dsp:nvSpPr>
      <dsp:spPr>
        <a:xfrm>
          <a:off x="403011" y="4197289"/>
          <a:ext cx="5642161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6-Limitations of the project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</dsp:txBody>
      <dsp:txXfrm>
        <a:off x="423186" y="4217464"/>
        <a:ext cx="5601811" cy="372930"/>
      </dsp:txXfrm>
    </dsp:sp>
    <dsp:sp modelId="{49A6DCFE-7C63-4E4D-A8D2-FC1C3B6EF2BB}">
      <dsp:nvSpPr>
        <dsp:cNvPr id="0" name=""/>
        <dsp:cNvSpPr/>
      </dsp:nvSpPr>
      <dsp:spPr>
        <a:xfrm>
          <a:off x="0" y="5038968"/>
          <a:ext cx="8060231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9A93EF-D1A2-E547-A269-ECA1C6A45ACA}">
      <dsp:nvSpPr>
        <dsp:cNvPr id="0" name=""/>
        <dsp:cNvSpPr/>
      </dsp:nvSpPr>
      <dsp:spPr>
        <a:xfrm>
          <a:off x="403011" y="4832329"/>
          <a:ext cx="5642161" cy="4132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260" tIns="0" rIns="213260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7-Conclusion</a:t>
          </a:r>
          <a:r>
            <a:rPr lang="en-US" sz="1400" kern="1200">
              <a:latin typeface="Georgia Pro Semibold"/>
            </a:rPr>
            <a:t> </a:t>
          </a:r>
          <a:endParaRPr lang="en-US" sz="1400" kern="1200"/>
        </a:p>
      </dsp:txBody>
      <dsp:txXfrm>
        <a:off x="423186" y="4852504"/>
        <a:ext cx="5601811" cy="372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6A668C-7B41-495D-B2DA-7609EF98BA2F}">
      <dsp:nvSpPr>
        <dsp:cNvPr id="0" name=""/>
        <dsp:cNvSpPr/>
      </dsp:nvSpPr>
      <dsp:spPr>
        <a:xfrm>
          <a:off x="0" y="1472"/>
          <a:ext cx="10077557" cy="74654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B38708-EE67-425C-B156-39DACE073F0C}">
      <dsp:nvSpPr>
        <dsp:cNvPr id="0" name=""/>
        <dsp:cNvSpPr/>
      </dsp:nvSpPr>
      <dsp:spPr>
        <a:xfrm>
          <a:off x="225830" y="169446"/>
          <a:ext cx="410600" cy="4106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27A16-EB7E-4E03-93F4-FB9D9E0FD169}">
      <dsp:nvSpPr>
        <dsp:cNvPr id="0" name=""/>
        <dsp:cNvSpPr/>
      </dsp:nvSpPr>
      <dsp:spPr>
        <a:xfrm>
          <a:off x="862261" y="1472"/>
          <a:ext cx="9215295" cy="746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010" tIns="79010" rIns="79010" bIns="7901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This project aims to design a fully-functioning digital clock with additional features of alarm, stopwatch, and timer.</a:t>
          </a:r>
        </a:p>
      </dsp:txBody>
      <dsp:txXfrm>
        <a:off x="862261" y="1472"/>
        <a:ext cx="9215295" cy="746547"/>
      </dsp:txXfrm>
    </dsp:sp>
    <dsp:sp modelId="{79766C41-812B-4CA0-A9F4-2C12085A704D}">
      <dsp:nvSpPr>
        <dsp:cNvPr id="0" name=""/>
        <dsp:cNvSpPr/>
      </dsp:nvSpPr>
      <dsp:spPr>
        <a:xfrm>
          <a:off x="0" y="934656"/>
          <a:ext cx="10077557" cy="74654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5B7535-DB52-41BF-B658-6863193D6E3D}">
      <dsp:nvSpPr>
        <dsp:cNvPr id="0" name=""/>
        <dsp:cNvSpPr/>
      </dsp:nvSpPr>
      <dsp:spPr>
        <a:xfrm>
          <a:off x="225830" y="1102630"/>
          <a:ext cx="410600" cy="4106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57369-783E-47D6-BC34-09D775F7213A}">
      <dsp:nvSpPr>
        <dsp:cNvPr id="0" name=""/>
        <dsp:cNvSpPr/>
      </dsp:nvSpPr>
      <dsp:spPr>
        <a:xfrm>
          <a:off x="862261" y="934656"/>
          <a:ext cx="9215295" cy="746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010" tIns="79010" rIns="79010" bIns="7901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user should be able to use all functionalities concurrently.</a:t>
          </a:r>
        </a:p>
      </dsp:txBody>
      <dsp:txXfrm>
        <a:off x="862261" y="934656"/>
        <a:ext cx="9215295" cy="746547"/>
      </dsp:txXfrm>
    </dsp:sp>
    <dsp:sp modelId="{1EAFC440-266D-4843-8BD9-E70493AB5F08}">
      <dsp:nvSpPr>
        <dsp:cNvPr id="0" name=""/>
        <dsp:cNvSpPr/>
      </dsp:nvSpPr>
      <dsp:spPr>
        <a:xfrm>
          <a:off x="0" y="1867840"/>
          <a:ext cx="10077557" cy="74654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D8E868-5DAA-4D28-836B-93CB2961A95C}">
      <dsp:nvSpPr>
        <dsp:cNvPr id="0" name=""/>
        <dsp:cNvSpPr/>
      </dsp:nvSpPr>
      <dsp:spPr>
        <a:xfrm>
          <a:off x="225830" y="2035814"/>
          <a:ext cx="410600" cy="4106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37F28D-CB39-4619-97BA-A58FF6149C05}">
      <dsp:nvSpPr>
        <dsp:cNvPr id="0" name=""/>
        <dsp:cNvSpPr/>
      </dsp:nvSpPr>
      <dsp:spPr>
        <a:xfrm>
          <a:off x="862261" y="1867840"/>
          <a:ext cx="9215295" cy="746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010" tIns="79010" rIns="79010" bIns="7901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user should be able to fully control the time: set and reset each module.</a:t>
          </a:r>
        </a:p>
      </dsp:txBody>
      <dsp:txXfrm>
        <a:off x="862261" y="1867840"/>
        <a:ext cx="9215295" cy="746547"/>
      </dsp:txXfrm>
    </dsp:sp>
    <dsp:sp modelId="{AC45F9B7-92B0-493F-8038-BEB59EF3F46E}">
      <dsp:nvSpPr>
        <dsp:cNvPr id="0" name=""/>
        <dsp:cNvSpPr/>
      </dsp:nvSpPr>
      <dsp:spPr>
        <a:xfrm>
          <a:off x="0" y="2801024"/>
          <a:ext cx="10077557" cy="74654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1EBC65-7F6B-4C24-A235-D47D929C40DB}">
      <dsp:nvSpPr>
        <dsp:cNvPr id="0" name=""/>
        <dsp:cNvSpPr/>
      </dsp:nvSpPr>
      <dsp:spPr>
        <a:xfrm>
          <a:off x="225830" y="2968997"/>
          <a:ext cx="410600" cy="4106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515025-6EEA-445C-8CC5-30FC82B42855}">
      <dsp:nvSpPr>
        <dsp:cNvPr id="0" name=""/>
        <dsp:cNvSpPr/>
      </dsp:nvSpPr>
      <dsp:spPr>
        <a:xfrm>
          <a:off x="862261" y="2801024"/>
          <a:ext cx="9215295" cy="746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010" tIns="79010" rIns="79010" bIns="7901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final design should be adjustable and easy to use.</a:t>
          </a:r>
        </a:p>
      </dsp:txBody>
      <dsp:txXfrm>
        <a:off x="862261" y="2801024"/>
        <a:ext cx="9215295" cy="7465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2B93F-55E7-114C-827C-A834F68A6851}">
      <dsp:nvSpPr>
        <dsp:cNvPr id="0" name=""/>
        <dsp:cNvSpPr/>
      </dsp:nvSpPr>
      <dsp:spPr>
        <a:xfrm>
          <a:off x="0" y="931281"/>
          <a:ext cx="1922447" cy="115346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Adafruit ItsyBitsy nRF52840 board.</a:t>
          </a:r>
        </a:p>
      </dsp:txBody>
      <dsp:txXfrm>
        <a:off x="0" y="931281"/>
        <a:ext cx="1922447" cy="1153468"/>
      </dsp:txXfrm>
    </dsp:sp>
    <dsp:sp modelId="{96B06C86-686C-2C4E-A8CA-5ADF45AD79F8}">
      <dsp:nvSpPr>
        <dsp:cNvPr id="0" name=""/>
        <dsp:cNvSpPr/>
      </dsp:nvSpPr>
      <dsp:spPr>
        <a:xfrm>
          <a:off x="2114691" y="931281"/>
          <a:ext cx="1922447" cy="1153468"/>
        </a:xfrm>
        <a:prstGeom prst="rect">
          <a:avLst/>
        </a:prstGeom>
        <a:solidFill>
          <a:schemeClr val="accent2">
            <a:hueOff val="190421"/>
            <a:satOff val="-741"/>
            <a:lumOff val="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Joystick </a:t>
          </a:r>
        </a:p>
      </dsp:txBody>
      <dsp:txXfrm>
        <a:off x="2114691" y="931281"/>
        <a:ext cx="1922447" cy="1153468"/>
      </dsp:txXfrm>
    </dsp:sp>
    <dsp:sp modelId="{59FDE873-ACC9-EF48-A9FC-D48F33982482}">
      <dsp:nvSpPr>
        <dsp:cNvPr id="0" name=""/>
        <dsp:cNvSpPr/>
      </dsp:nvSpPr>
      <dsp:spPr>
        <a:xfrm>
          <a:off x="4229383" y="931281"/>
          <a:ext cx="1922447" cy="1153468"/>
        </a:xfrm>
        <a:prstGeom prst="rect">
          <a:avLst/>
        </a:prstGeom>
        <a:solidFill>
          <a:schemeClr val="accent2">
            <a:hueOff val="380842"/>
            <a:satOff val="-1481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RTC</a:t>
          </a:r>
        </a:p>
      </dsp:txBody>
      <dsp:txXfrm>
        <a:off x="4229383" y="931281"/>
        <a:ext cx="1922447" cy="1153468"/>
      </dsp:txXfrm>
    </dsp:sp>
    <dsp:sp modelId="{00310573-17E7-5844-A9D9-631CC962892D}">
      <dsp:nvSpPr>
        <dsp:cNvPr id="0" name=""/>
        <dsp:cNvSpPr/>
      </dsp:nvSpPr>
      <dsp:spPr>
        <a:xfrm>
          <a:off x="0" y="2276994"/>
          <a:ext cx="1922447" cy="1153468"/>
        </a:xfrm>
        <a:prstGeom prst="rect">
          <a:avLst/>
        </a:prstGeom>
        <a:solidFill>
          <a:schemeClr val="accent2">
            <a:hueOff val="571263"/>
            <a:satOff val="-2222"/>
            <a:lumOff val="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RGB LED</a:t>
          </a:r>
        </a:p>
      </dsp:txBody>
      <dsp:txXfrm>
        <a:off x="0" y="2276994"/>
        <a:ext cx="1922447" cy="1153468"/>
      </dsp:txXfrm>
    </dsp:sp>
    <dsp:sp modelId="{F9C23EAE-4791-674B-A003-2CD134F03DEA}">
      <dsp:nvSpPr>
        <dsp:cNvPr id="0" name=""/>
        <dsp:cNvSpPr/>
      </dsp:nvSpPr>
      <dsp:spPr>
        <a:xfrm>
          <a:off x="2114691" y="2276994"/>
          <a:ext cx="1922447" cy="1153468"/>
        </a:xfrm>
        <a:prstGeom prst="rect">
          <a:avLst/>
        </a:prstGeom>
        <a:solidFill>
          <a:schemeClr val="accent2">
            <a:hueOff val="761683"/>
            <a:satOff val="-2963"/>
            <a:lumOff val="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Buzzer</a:t>
          </a:r>
        </a:p>
      </dsp:txBody>
      <dsp:txXfrm>
        <a:off x="2114691" y="2276994"/>
        <a:ext cx="1922447" cy="1153468"/>
      </dsp:txXfrm>
    </dsp:sp>
    <dsp:sp modelId="{8FD69BF8-55C6-2E4F-BC0A-0F8532CCA32D}">
      <dsp:nvSpPr>
        <dsp:cNvPr id="0" name=""/>
        <dsp:cNvSpPr/>
      </dsp:nvSpPr>
      <dsp:spPr>
        <a:xfrm>
          <a:off x="4229383" y="2276994"/>
          <a:ext cx="1922447" cy="1153468"/>
        </a:xfrm>
        <a:prstGeom prst="rect">
          <a:avLst/>
        </a:prstGeom>
        <a:solidFill>
          <a:schemeClr val="accent2">
            <a:hueOff val="952104"/>
            <a:satOff val="-3704"/>
            <a:lumOff val="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LCD display</a:t>
          </a:r>
        </a:p>
      </dsp:txBody>
      <dsp:txXfrm>
        <a:off x="4229383" y="2276994"/>
        <a:ext cx="1922447" cy="1153468"/>
      </dsp:txXfrm>
    </dsp:sp>
    <dsp:sp modelId="{3E1CE2A6-080F-BC4E-8F09-9DB090DB2F85}">
      <dsp:nvSpPr>
        <dsp:cNvPr id="0" name=""/>
        <dsp:cNvSpPr/>
      </dsp:nvSpPr>
      <dsp:spPr>
        <a:xfrm>
          <a:off x="0" y="3622707"/>
          <a:ext cx="1922447" cy="1153468"/>
        </a:xfrm>
        <a:prstGeom prst="rect">
          <a:avLst/>
        </a:prstGeom>
        <a:solidFill>
          <a:schemeClr val="accent2">
            <a:hueOff val="1142525"/>
            <a:satOff val="-4444"/>
            <a:lumOff val="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220-ohm resistors: quantity (2)</a:t>
          </a:r>
        </a:p>
      </dsp:txBody>
      <dsp:txXfrm>
        <a:off x="0" y="3622707"/>
        <a:ext cx="1922447" cy="1153468"/>
      </dsp:txXfrm>
    </dsp:sp>
    <dsp:sp modelId="{DE501E17-A850-6548-B52F-34A160B56CCE}">
      <dsp:nvSpPr>
        <dsp:cNvPr id="0" name=""/>
        <dsp:cNvSpPr/>
      </dsp:nvSpPr>
      <dsp:spPr>
        <a:xfrm>
          <a:off x="2114691" y="3622707"/>
          <a:ext cx="1922447" cy="1153468"/>
        </a:xfrm>
        <a:prstGeom prst="rect">
          <a:avLst/>
        </a:prstGeom>
        <a:solidFill>
          <a:schemeClr val="accent2">
            <a:hueOff val="1332946"/>
            <a:satOff val="-5185"/>
            <a:lumOff val="6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Breadboard</a:t>
          </a:r>
        </a:p>
      </dsp:txBody>
      <dsp:txXfrm>
        <a:off x="2114691" y="3622707"/>
        <a:ext cx="1922447" cy="1153468"/>
      </dsp:txXfrm>
    </dsp:sp>
    <dsp:sp modelId="{EEA73F42-9E74-004A-B36A-B347A592A637}">
      <dsp:nvSpPr>
        <dsp:cNvPr id="0" name=""/>
        <dsp:cNvSpPr/>
      </dsp:nvSpPr>
      <dsp:spPr>
        <a:xfrm>
          <a:off x="4229383" y="3622707"/>
          <a:ext cx="1922447" cy="1153468"/>
        </a:xfrm>
        <a:prstGeom prst="rect">
          <a:avLst/>
        </a:prstGeom>
        <a:solidFill>
          <a:schemeClr val="accent2">
            <a:hueOff val="1523367"/>
            <a:satOff val="-5926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Jumpwires</a:t>
          </a:r>
        </a:p>
      </dsp:txBody>
      <dsp:txXfrm>
        <a:off x="4229383" y="3622707"/>
        <a:ext cx="1922447" cy="11534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A5E1E0-C5D2-4ACA-B917-EF8D15EE5273}">
      <dsp:nvSpPr>
        <dsp:cNvPr id="0" name=""/>
        <dsp:cNvSpPr/>
      </dsp:nvSpPr>
      <dsp:spPr>
        <a:xfrm>
          <a:off x="0" y="29781"/>
          <a:ext cx="6449246" cy="176139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The main menu has the four functionalities: clock, alarm, timer and stopwatch</a:t>
          </a:r>
          <a:endParaRPr lang="en-US" sz="2500" kern="1200"/>
        </a:p>
      </dsp:txBody>
      <dsp:txXfrm>
        <a:off x="85984" y="115765"/>
        <a:ext cx="6277278" cy="1589430"/>
      </dsp:txXfrm>
    </dsp:sp>
    <dsp:sp modelId="{68901FDB-8A6C-4726-84B5-6EFBA39531BA}">
      <dsp:nvSpPr>
        <dsp:cNvPr id="0" name=""/>
        <dsp:cNvSpPr/>
      </dsp:nvSpPr>
      <dsp:spPr>
        <a:xfrm>
          <a:off x="0" y="1863179"/>
          <a:ext cx="6449246" cy="176139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The navigation is done using a joystick. Menus can be changed using up/down movements, while submenu shuffle can be done using left/right movements.</a:t>
          </a:r>
          <a:endParaRPr lang="en-US" sz="2500" kern="1200"/>
        </a:p>
      </dsp:txBody>
      <dsp:txXfrm>
        <a:off x="85984" y="1949163"/>
        <a:ext cx="6277278" cy="1589430"/>
      </dsp:txXfrm>
    </dsp:sp>
    <dsp:sp modelId="{DFDBA0AA-EDA2-456F-A503-091718EB050F}">
      <dsp:nvSpPr>
        <dsp:cNvPr id="0" name=""/>
        <dsp:cNvSpPr/>
      </dsp:nvSpPr>
      <dsp:spPr>
        <a:xfrm>
          <a:off x="0" y="3696578"/>
          <a:ext cx="6449246" cy="17613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To enter/exit a menu press the joystick down, vertically – a switch will be actioned.</a:t>
          </a:r>
          <a:endParaRPr lang="en-US" sz="2500" kern="1200"/>
        </a:p>
      </dsp:txBody>
      <dsp:txXfrm>
        <a:off x="85984" y="3782562"/>
        <a:ext cx="6277278" cy="15894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142F4A-1E3D-4E4F-BCD9-D1863912DFE0}">
      <dsp:nvSpPr>
        <dsp:cNvPr id="0" name=""/>
        <dsp:cNvSpPr/>
      </dsp:nvSpPr>
      <dsp:spPr>
        <a:xfrm>
          <a:off x="0" y="2786"/>
          <a:ext cx="61518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51C46-AD3E-CC4B-BB65-4EF9F4E0385C}">
      <dsp:nvSpPr>
        <dsp:cNvPr id="0" name=""/>
        <dsp:cNvSpPr/>
      </dsp:nvSpPr>
      <dsp:spPr>
        <a:xfrm>
          <a:off x="0" y="2786"/>
          <a:ext cx="6151830" cy="1900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The number of digital pins was limited, so we had to use the joystick instead of the keypad to make use of analog bins.</a:t>
          </a:r>
        </a:p>
      </dsp:txBody>
      <dsp:txXfrm>
        <a:off x="0" y="2786"/>
        <a:ext cx="6151830" cy="1900628"/>
      </dsp:txXfrm>
    </dsp:sp>
    <dsp:sp modelId="{EE9F955B-4D49-B543-8581-CBC1C7B2330D}">
      <dsp:nvSpPr>
        <dsp:cNvPr id="0" name=""/>
        <dsp:cNvSpPr/>
      </dsp:nvSpPr>
      <dsp:spPr>
        <a:xfrm>
          <a:off x="0" y="1903414"/>
          <a:ext cx="6151830" cy="0"/>
        </a:xfrm>
        <a:prstGeom prst="line">
          <a:avLst/>
        </a:prstGeom>
        <a:solidFill>
          <a:schemeClr val="accent2">
            <a:hueOff val="761683"/>
            <a:satOff val="-2963"/>
            <a:lumOff val="392"/>
            <a:alphaOff val="0"/>
          </a:schemeClr>
        </a:solidFill>
        <a:ln w="12700" cap="flat" cmpd="sng" algn="ctr">
          <a:solidFill>
            <a:schemeClr val="accent2">
              <a:hueOff val="761683"/>
              <a:satOff val="-2963"/>
              <a:lumOff val="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400A1-301A-FC44-81DD-C8BB52A6D717}">
      <dsp:nvSpPr>
        <dsp:cNvPr id="0" name=""/>
        <dsp:cNvSpPr/>
      </dsp:nvSpPr>
      <dsp:spPr>
        <a:xfrm>
          <a:off x="0" y="1903414"/>
          <a:ext cx="6151830" cy="1900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+mn-lt"/>
            </a:rPr>
            <a:t>The Joystick values were not accurate due to the large scale (from 0 to 1023), so we had to map them from (-9 to 9) for both X-axis and Y-axis to control it more accurately.</a:t>
          </a:r>
        </a:p>
      </dsp:txBody>
      <dsp:txXfrm>
        <a:off x="0" y="1903414"/>
        <a:ext cx="6151830" cy="1900628"/>
      </dsp:txXfrm>
    </dsp:sp>
    <dsp:sp modelId="{7B99BAA0-8F96-664B-8729-FA2541548994}">
      <dsp:nvSpPr>
        <dsp:cNvPr id="0" name=""/>
        <dsp:cNvSpPr/>
      </dsp:nvSpPr>
      <dsp:spPr>
        <a:xfrm>
          <a:off x="0" y="3804043"/>
          <a:ext cx="6151830" cy="0"/>
        </a:xfrm>
        <a:prstGeom prst="line">
          <a:avLst/>
        </a:prstGeom>
        <a:solidFill>
          <a:schemeClr val="accent2">
            <a:hueOff val="1523367"/>
            <a:satOff val="-5926"/>
            <a:lumOff val="784"/>
            <a:alphaOff val="0"/>
          </a:schemeClr>
        </a:solidFill>
        <a:ln w="12700" cap="flat" cmpd="sng" algn="ctr">
          <a:solidFill>
            <a:schemeClr val="accent2">
              <a:hueOff val="1523367"/>
              <a:satOff val="-5926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176C07-03CE-E24C-B16A-065B58BF86E5}">
      <dsp:nvSpPr>
        <dsp:cNvPr id="0" name=""/>
        <dsp:cNvSpPr/>
      </dsp:nvSpPr>
      <dsp:spPr>
        <a:xfrm>
          <a:off x="0" y="3804043"/>
          <a:ext cx="6151830" cy="1900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Another solution would be using</a:t>
          </a:r>
          <a:r>
            <a:rPr lang="en-US" sz="2600" kern="1200">
              <a:latin typeface="Georgia Pro Semibold"/>
            </a:rPr>
            <a:t> </a:t>
          </a:r>
          <a:r>
            <a:rPr lang="en-US" sz="2600" kern="1200"/>
            <a:t> Bluetooth by pairing it with Android app (</a:t>
          </a:r>
          <a:r>
            <a:rPr lang="en-US" sz="2600" kern="1200" err="1">
              <a:latin typeface="Georgia Pro Semibold"/>
            </a:rPr>
            <a:t>Bluefruit</a:t>
          </a:r>
          <a:r>
            <a:rPr lang="en-US" sz="2600" kern="1200"/>
            <a:t>) which provides more flexibility to control the system.</a:t>
          </a:r>
        </a:p>
      </dsp:txBody>
      <dsp:txXfrm>
        <a:off x="0" y="3804043"/>
        <a:ext cx="6151830" cy="19006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6C1B1-3551-4EC9-9F4B-31017FEE6157}">
      <dsp:nvSpPr>
        <dsp:cNvPr id="0" name=""/>
        <dsp:cNvSpPr/>
      </dsp:nvSpPr>
      <dsp:spPr>
        <a:xfrm>
          <a:off x="3223" y="1351291"/>
          <a:ext cx="2301893" cy="14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5E9616-3518-4E18-BFAA-65CD23D5F5D7}">
      <dsp:nvSpPr>
        <dsp:cNvPr id="0" name=""/>
        <dsp:cNvSpPr/>
      </dsp:nvSpPr>
      <dsp:spPr>
        <a:xfrm>
          <a:off x="258989" y="1594269"/>
          <a:ext cx="2301893" cy="14617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Only way of input: up/down, left/right and enter</a:t>
          </a:r>
          <a:endParaRPr lang="en-US" sz="2100" kern="1200"/>
        </a:p>
      </dsp:txBody>
      <dsp:txXfrm>
        <a:off x="301801" y="1637081"/>
        <a:ext cx="2216269" cy="1376078"/>
      </dsp:txXfrm>
    </dsp:sp>
    <dsp:sp modelId="{5FD63ED5-D0BB-44CF-BBE8-35616632FE2F}">
      <dsp:nvSpPr>
        <dsp:cNvPr id="0" name=""/>
        <dsp:cNvSpPr/>
      </dsp:nvSpPr>
      <dsp:spPr>
        <a:xfrm>
          <a:off x="2816649" y="1351291"/>
          <a:ext cx="2301893" cy="14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C75D38-5EB9-4183-8424-7C024491DA4F}">
      <dsp:nvSpPr>
        <dsp:cNvPr id="0" name=""/>
        <dsp:cNvSpPr/>
      </dsp:nvSpPr>
      <dsp:spPr>
        <a:xfrm>
          <a:off x="3072415" y="1594269"/>
          <a:ext cx="2301893" cy="14617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Keeping menu responsive and not overlapping</a:t>
          </a:r>
          <a:endParaRPr lang="en-US" sz="2100" kern="1200"/>
        </a:p>
      </dsp:txBody>
      <dsp:txXfrm>
        <a:off x="3115227" y="1637081"/>
        <a:ext cx="2216269" cy="1376078"/>
      </dsp:txXfrm>
    </dsp:sp>
    <dsp:sp modelId="{FADC4B07-BBA5-4B96-A6BE-4F1F3E2E4618}">
      <dsp:nvSpPr>
        <dsp:cNvPr id="0" name=""/>
        <dsp:cNvSpPr/>
      </dsp:nvSpPr>
      <dsp:spPr>
        <a:xfrm>
          <a:off x="5630075" y="1351291"/>
          <a:ext cx="2301893" cy="14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EC493-EB01-444E-8D1D-23D15277C143}">
      <dsp:nvSpPr>
        <dsp:cNvPr id="0" name=""/>
        <dsp:cNvSpPr/>
      </dsp:nvSpPr>
      <dsp:spPr>
        <a:xfrm>
          <a:off x="5885841" y="1594269"/>
          <a:ext cx="2301893" cy="14617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Features running concurrently</a:t>
          </a:r>
          <a:endParaRPr lang="en-US" sz="2100" kern="1200"/>
        </a:p>
      </dsp:txBody>
      <dsp:txXfrm>
        <a:off x="5928653" y="1637081"/>
        <a:ext cx="2216269" cy="1376078"/>
      </dsp:txXfrm>
    </dsp:sp>
    <dsp:sp modelId="{311B988A-1055-40DB-AFF8-29078EB66BA7}">
      <dsp:nvSpPr>
        <dsp:cNvPr id="0" name=""/>
        <dsp:cNvSpPr/>
      </dsp:nvSpPr>
      <dsp:spPr>
        <a:xfrm>
          <a:off x="8443501" y="1351291"/>
          <a:ext cx="2301893" cy="14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A6F57-7C8D-4CEC-A79F-D725CFAEA5B6}">
      <dsp:nvSpPr>
        <dsp:cNvPr id="0" name=""/>
        <dsp:cNvSpPr/>
      </dsp:nvSpPr>
      <dsp:spPr>
        <a:xfrm>
          <a:off x="8699267" y="1594269"/>
          <a:ext cx="2301893" cy="146170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Many more…</a:t>
          </a:r>
        </a:p>
      </dsp:txBody>
      <dsp:txXfrm>
        <a:off x="8742079" y="1637081"/>
        <a:ext cx="2216269" cy="13760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080CB1-B172-4E5B-ACB0-08112D5EC189}" type="datetimeFigureOut">
              <a:rPr lang="en-GB" smtClean="0"/>
              <a:t>01/04/2022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60A6FE-7C11-4744-918F-2D012444EC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988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60A6FE-7C11-4744-918F-2D012444EC6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4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5490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2539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6267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2672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4969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490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4/1/2022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5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4/1/2022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643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4/1/2022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1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589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516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15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4.mp4"/><Relationship Id="rId7" Type="http://schemas.openxmlformats.org/officeDocument/2006/relationships/image" Target="../media/image1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7" Type="http://schemas.openxmlformats.org/officeDocument/2006/relationships/image" Target="../media/image20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7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45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1" name="Video 60" descr="A blue alarm clock&#10;&#10;Description automatically generated with medium confidence">
            <a:extLst>
              <a:ext uri="{FF2B5EF4-FFF2-40B4-BE49-F238E27FC236}">
                <a16:creationId xmlns:a16="http://schemas.microsoft.com/office/drawing/2014/main" id="{A9815673-849C-2CE3-F36A-742A821CBC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0" name="Rectangle 47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C1188-6592-D94C-B096-A60765ED36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799521"/>
            <a:ext cx="5565648" cy="2179601"/>
          </a:xfrm>
        </p:spPr>
        <p:txBody>
          <a:bodyPr>
            <a:normAutofit/>
          </a:bodyPr>
          <a:lstStyle/>
          <a:p>
            <a:r>
              <a:rPr lang="en-EG" sz="4400">
                <a:solidFill>
                  <a:srgbClr val="FFFFFF"/>
                </a:solidFill>
              </a:rPr>
              <a:t>Alarm Clock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55DC2A-1BBE-E24D-803B-4377B667F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624760"/>
            <a:ext cx="3507574" cy="1633040"/>
          </a:xfrm>
        </p:spPr>
        <p:txBody>
          <a:bodyPr>
            <a:normAutofit/>
          </a:bodyPr>
          <a:lstStyle/>
          <a:p>
            <a:r>
              <a:rPr lang="en-EG">
                <a:solidFill>
                  <a:srgbClr val="FFFFFF"/>
                </a:solidFill>
              </a:rPr>
              <a:t>Yitzy Meyer</a:t>
            </a:r>
            <a:r>
              <a:rPr lang="en-GB">
                <a:solidFill>
                  <a:srgbClr val="FFFFFF"/>
                </a:solidFill>
              </a:rPr>
              <a:t>, </a:t>
            </a:r>
            <a:r>
              <a:rPr lang="en-EG">
                <a:solidFill>
                  <a:srgbClr val="FFFFFF"/>
                </a:solidFill>
              </a:rPr>
              <a:t>Alaa Mubarak</a:t>
            </a:r>
            <a:r>
              <a:rPr lang="en-GB">
                <a:solidFill>
                  <a:srgbClr val="FFFFFF"/>
                </a:solidFill>
              </a:rPr>
              <a:t>, Adam Sparkes, </a:t>
            </a:r>
            <a:r>
              <a:rPr lang="en-EG">
                <a:solidFill>
                  <a:srgbClr val="FFFFFF"/>
                </a:solidFill>
              </a:rPr>
              <a:t>Andrei </a:t>
            </a:r>
            <a:r>
              <a:rPr lang="en-GB">
                <a:solidFill>
                  <a:srgbClr val="FFFFFF"/>
                </a:solidFill>
              </a:rPr>
              <a:t>Tocu</a:t>
            </a:r>
            <a:endParaRPr lang="en-EG">
              <a:solidFill>
                <a:srgbClr val="FFFFFF"/>
              </a:solidFill>
            </a:endParaRPr>
          </a:p>
        </p:txBody>
      </p:sp>
      <p:sp>
        <p:nvSpPr>
          <p:cNvPr id="71" name="Freeform: Shape 49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2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2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6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624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1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6" name="Rectangle 124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EA67D-55F5-B541-A3AC-F61F0CAD3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n-EG"/>
              <a:t>Stopwatch </a:t>
            </a:r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1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92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3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4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023C9-BA97-AB43-A56F-AC5DBE629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/>
              <a:t>Selecting the </a:t>
            </a:r>
            <a:r>
              <a:rPr lang="en-US" sz="1600" i="1"/>
              <a:t>start</a:t>
            </a:r>
            <a:r>
              <a:rPr lang="en-US" sz="1600"/>
              <a:t> submenu will have the stopwatch counting the time passed.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If the stopwatch has been previously started by the user, accessing the </a:t>
            </a:r>
            <a:r>
              <a:rPr lang="en-US" sz="1600" i="1"/>
              <a:t>start</a:t>
            </a:r>
            <a:r>
              <a:rPr lang="en-US" sz="1600"/>
              <a:t> submenu again will set the submenu to “check”.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The submenu </a:t>
            </a:r>
            <a:r>
              <a:rPr lang="en-US" sz="1600" i="1"/>
              <a:t>check</a:t>
            </a:r>
            <a:r>
              <a:rPr lang="en-US" sz="1600"/>
              <a:t> shows the time passed since stopwatch was actioned. If it goes past 60 then it will display the minutes.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Entering submenu </a:t>
            </a:r>
            <a:r>
              <a:rPr lang="en-US" sz="1600" i="1"/>
              <a:t>reset</a:t>
            </a:r>
            <a:r>
              <a:rPr lang="en-US" sz="1600"/>
              <a:t> will set the value to </a:t>
            </a:r>
            <a:r>
              <a:rPr lang="en-US" sz="1600" i="1"/>
              <a:t>0</a:t>
            </a:r>
            <a:r>
              <a:rPr lang="en-US" sz="1600"/>
              <a:t>, therefore, when accessing submenu </a:t>
            </a:r>
            <a:r>
              <a:rPr lang="en-US" sz="1600" i="1"/>
              <a:t>check</a:t>
            </a:r>
            <a:r>
              <a:rPr lang="en-US" sz="1600"/>
              <a:t> it will display “not started”.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4E7146-8444-45B6-8AEE-D5FB202FA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912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5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987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3AAF9-76D1-4869-9C21-7DC66EE0F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1122363"/>
            <a:ext cx="3871539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Stopwatch demo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972B65B-8AFA-4B5C-BFC6-E443F3777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5" name="Graphic 78">
            <a:extLst>
              <a:ext uri="{FF2B5EF4-FFF2-40B4-BE49-F238E27FC236}">
                <a16:creationId xmlns:a16="http://schemas.microsoft.com/office/drawing/2014/main" id="{8B32F32D-2578-47BA-A8C8-B9CC3F8A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6" name="Graphic 78">
              <a:extLst>
                <a:ext uri="{FF2B5EF4-FFF2-40B4-BE49-F238E27FC236}">
                  <a16:creationId xmlns:a16="http://schemas.microsoft.com/office/drawing/2014/main" id="{FE39C5A6-D000-4F68-8942-DD0D6D6F8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aphic 78">
              <a:extLst>
                <a:ext uri="{FF2B5EF4-FFF2-40B4-BE49-F238E27FC236}">
                  <a16:creationId xmlns:a16="http://schemas.microsoft.com/office/drawing/2014/main" id="{E89890B6-1232-480B-A1E4-4EE4897F6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AA2A92B4-DD5E-4659-876C-CEF27D8A33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CB3716F9-57FA-4E55-B926-D141DFDE7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6E65CA48-F624-4AAA-B08C-4D030E798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5AB96607-3A57-4F71-87E5-C0D546FEB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sw_demo1">
            <a:hlinkClick r:id="" action="ppaction://media"/>
            <a:extLst>
              <a:ext uri="{FF2B5EF4-FFF2-40B4-BE49-F238E27FC236}">
                <a16:creationId xmlns:a16="http://schemas.microsoft.com/office/drawing/2014/main" id="{2FCA4709-7771-43D5-B22C-CE4EB895E8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56551" y="-70150"/>
            <a:ext cx="3788545" cy="6888267"/>
          </a:xfrm>
          <a:prstGeom prst="rect">
            <a:avLst/>
          </a:prstGeom>
        </p:spPr>
      </p:pic>
      <p:pic>
        <p:nvPicPr>
          <p:cNvPr id="4" name="sw_demo">
            <a:hlinkClick r:id="" action="ppaction://media"/>
            <a:extLst>
              <a:ext uri="{FF2B5EF4-FFF2-40B4-BE49-F238E27FC236}">
                <a16:creationId xmlns:a16="http://schemas.microsoft.com/office/drawing/2014/main" id="{6EEC4461-8FC7-4C07-A7B0-23013CBAF074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25861" y="0"/>
            <a:ext cx="3786744" cy="6884993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86E5E1D-FD49-448F-83C8-E06466BE5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99042" y="5608708"/>
            <a:ext cx="4292956" cy="124929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82E7BA0-A7BA-4C61-9D6F-5345A5405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447993" y="5742897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5369E81-3115-4284-995E-F753EB4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4729589-1C6A-4995-83DB-3C8AC2B8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A966D0D-0B99-4534-8150-ECA25F80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7DC8EDF8-9492-4A6B-8050-A6B44F11B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13B4EDF3-5414-4F6E-8824-4FDC7BFD5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6CE204CE-5738-4712-8E02-CF746C010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2369023-4235-4E1E-A424-EA0EA83DE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4738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CB80F-F72E-BD45-9A14-6B8272E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n-EG"/>
              <a:t>Alarm 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9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0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2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B9AC-2B9F-824A-8954-429169372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EG" sz="1700"/>
              <a:t>Allows the user to set the time by which they want to be altered or warned to do specific task using the buzzer.</a:t>
            </a:r>
          </a:p>
          <a:p>
            <a:pPr>
              <a:lnSpc>
                <a:spcPct val="100000"/>
              </a:lnSpc>
            </a:pPr>
            <a:r>
              <a:rPr lang="en-US" sz="1700"/>
              <a:t>H</a:t>
            </a:r>
            <a:r>
              <a:rPr lang="en-EG" sz="1700"/>
              <a:t>as </a:t>
            </a:r>
            <a:r>
              <a:rPr lang="en-GB" sz="1700"/>
              <a:t>3 </a:t>
            </a:r>
            <a:r>
              <a:rPr lang="en-EG" sz="1700"/>
              <a:t>submenus: </a:t>
            </a:r>
            <a:r>
              <a:rPr lang="en-EG" sz="1700" i="1"/>
              <a:t>enable</a:t>
            </a:r>
            <a:r>
              <a:rPr lang="en-EG" sz="1700"/>
              <a:t>, </a:t>
            </a:r>
            <a:r>
              <a:rPr lang="en-EG" sz="1700" i="1"/>
              <a:t>disable</a:t>
            </a:r>
            <a:r>
              <a:rPr lang="en-EG" sz="1700"/>
              <a:t> and </a:t>
            </a:r>
            <a:r>
              <a:rPr lang="en-EG" sz="1700" i="1"/>
              <a:t>check</a:t>
            </a:r>
            <a:r>
              <a:rPr lang="en-EG" sz="1700"/>
              <a:t>.</a:t>
            </a:r>
          </a:p>
          <a:p>
            <a:pPr>
              <a:lnSpc>
                <a:spcPct val="100000"/>
              </a:lnSpc>
            </a:pPr>
            <a:r>
              <a:rPr lang="en-US" sz="1700"/>
              <a:t>D</a:t>
            </a:r>
            <a:r>
              <a:rPr lang="en-EG" sz="1700"/>
              <a:t>isplays the time in H:M format.</a:t>
            </a:r>
          </a:p>
          <a:p>
            <a:pPr>
              <a:lnSpc>
                <a:spcPct val="100000"/>
              </a:lnSpc>
            </a:pPr>
            <a:r>
              <a:rPr lang="en-US" sz="1700"/>
              <a:t>In the</a:t>
            </a:r>
            <a:r>
              <a:rPr lang="en-US" sz="1700" i="1"/>
              <a:t> check </a:t>
            </a:r>
            <a:r>
              <a:rPr lang="en-US" sz="1700"/>
              <a:t>menu, you can see the time that the alarm will activate. </a:t>
            </a:r>
            <a:endParaRPr lang="en-GB" sz="1700"/>
          </a:p>
          <a:p>
            <a:pPr>
              <a:lnSpc>
                <a:spcPct val="100000"/>
              </a:lnSpc>
            </a:pPr>
            <a:r>
              <a:rPr lang="en-US" sz="1700"/>
              <a:t>You can use the </a:t>
            </a:r>
            <a:r>
              <a:rPr lang="en-US" sz="1700" i="1"/>
              <a:t>enable</a:t>
            </a:r>
            <a:r>
              <a:rPr lang="en-US" sz="1700"/>
              <a:t> option to set the alarm time and </a:t>
            </a:r>
            <a:r>
              <a:rPr lang="en-US" sz="1700" i="1"/>
              <a:t>disable</a:t>
            </a:r>
            <a:r>
              <a:rPr lang="en-US" sz="1700"/>
              <a:t> to disable and reset the alarm.</a:t>
            </a:r>
          </a:p>
          <a:p>
            <a:pPr>
              <a:lnSpc>
                <a:spcPct val="100000"/>
              </a:lnSpc>
            </a:pPr>
            <a:r>
              <a:rPr lang="en-EG" sz="1700"/>
              <a:t>This will run in the background while other programs of the alarm are active.</a:t>
            </a:r>
          </a:p>
        </p:txBody>
      </p:sp>
      <p:pic>
        <p:nvPicPr>
          <p:cNvPr id="6" name="Picture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A5264B71-FC8B-4A66-89AA-A99C652F1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912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3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3139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C70C9-9822-4360-B3F7-6BE7F053F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589788"/>
            <a:ext cx="4922638" cy="25109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Alarm demo</a:t>
            </a:r>
          </a:p>
        </p:txBody>
      </p:sp>
      <p:grpSp>
        <p:nvGrpSpPr>
          <p:cNvPr id="32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3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5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alarm_demo">
            <a:hlinkClick r:id="" action="ppaction://media"/>
            <a:extLst>
              <a:ext uri="{FF2B5EF4-FFF2-40B4-BE49-F238E27FC236}">
                <a16:creationId xmlns:a16="http://schemas.microsoft.com/office/drawing/2014/main" id="{1369A515-1830-47E6-A445-0F7AC9EC51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82371" y="0"/>
            <a:ext cx="3941317" cy="7166035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019653D-2F73-443C-916C-3E9277B4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87002" y="5868567"/>
            <a:ext cx="3104998" cy="1002257"/>
          </a:xfrm>
          <a:custGeom>
            <a:avLst/>
            <a:gdLst>
              <a:gd name="connsiteX0" fmla="*/ 2220651 w 3104998"/>
              <a:gd name="connsiteY0" fmla="*/ 141 h 1002257"/>
              <a:gd name="connsiteX1" fmla="*/ 3076626 w 3104998"/>
              <a:gd name="connsiteY1" fmla="*/ 220708 h 1002257"/>
              <a:gd name="connsiteX2" fmla="*/ 3104998 w 3104998"/>
              <a:gd name="connsiteY2" fmla="*/ 237645 h 1002257"/>
              <a:gd name="connsiteX3" fmla="*/ 3104998 w 3104998"/>
              <a:gd name="connsiteY3" fmla="*/ 1002257 h 1002257"/>
              <a:gd name="connsiteX4" fmla="*/ 0 w 3104998"/>
              <a:gd name="connsiteY4" fmla="*/ 1002257 h 1002257"/>
              <a:gd name="connsiteX5" fmla="*/ 208734 w 3104998"/>
              <a:gd name="connsiteY5" fmla="*/ 868737 h 1002257"/>
              <a:gd name="connsiteX6" fmla="*/ 1364122 w 3104998"/>
              <a:gd name="connsiteY6" fmla="*/ 222705 h 1002257"/>
              <a:gd name="connsiteX7" fmla="*/ 2085269 w 3104998"/>
              <a:gd name="connsiteY7" fmla="*/ 7760 h 1002257"/>
              <a:gd name="connsiteX8" fmla="*/ 2220651 w 3104998"/>
              <a:gd name="connsiteY8" fmla="*/ 141 h 100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04998" h="1002257">
                <a:moveTo>
                  <a:pt x="2220651" y="141"/>
                </a:moveTo>
                <a:cubicBezTo>
                  <a:pt x="2532946" y="-4033"/>
                  <a:pt x="2819845" y="84824"/>
                  <a:pt x="3076626" y="220708"/>
                </a:cubicBezTo>
                <a:lnTo>
                  <a:pt x="3104998" y="237645"/>
                </a:lnTo>
                <a:lnTo>
                  <a:pt x="3104998" y="1002257"/>
                </a:lnTo>
                <a:lnTo>
                  <a:pt x="0" y="1002257"/>
                </a:lnTo>
                <a:lnTo>
                  <a:pt x="208734" y="868737"/>
                </a:lnTo>
                <a:cubicBezTo>
                  <a:pt x="716785" y="552239"/>
                  <a:pt x="1150146" y="315174"/>
                  <a:pt x="1364122" y="222705"/>
                </a:cubicBezTo>
                <a:cubicBezTo>
                  <a:pt x="1588430" y="125724"/>
                  <a:pt x="1824360" y="33775"/>
                  <a:pt x="2085269" y="7760"/>
                </a:cubicBezTo>
                <a:cubicBezTo>
                  <a:pt x="2130905" y="3232"/>
                  <a:pt x="2176037" y="737"/>
                  <a:pt x="2220651" y="141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F3CC54C-8A5F-42B2-80EF-40005E1BB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353866">
            <a:off x="9634789" y="5881498"/>
            <a:ext cx="1513209" cy="1055579"/>
            <a:chOff x="10631877" y="3331293"/>
            <a:chExt cx="1483323" cy="103473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38F654D-6D96-448F-AE05-4E663E789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3EA0687-82A9-47B3-B116-5C1B18D7D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D5F2F7D-9DEC-4069-8E1A-4E3957BE57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983079" y="3331293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Graphic 12">
              <a:extLst>
                <a:ext uri="{FF2B5EF4-FFF2-40B4-BE49-F238E27FC236}">
                  <a16:creationId xmlns:a16="http://schemas.microsoft.com/office/drawing/2014/main" id="{6E6DDDD8-737D-4E46-B445-AA04E56BD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31877" y="4207203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5">
              <a:extLst>
                <a:ext uri="{FF2B5EF4-FFF2-40B4-BE49-F238E27FC236}">
                  <a16:creationId xmlns:a16="http://schemas.microsoft.com/office/drawing/2014/main" id="{C9F66857-2EF8-4463-BE6B-0E8835627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11DA632B-97A1-4486-8F6A-1334D6814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F9C102-1BB5-442E-8596-CD0923CF7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30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1C1DD5-5CA3-1144-AC57-0CC57877B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n-EG"/>
              <a:t>Timer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6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7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8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3166-BC6D-8B4F-8014-878E7C29F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Timer has 3 submenus: </a:t>
            </a:r>
            <a:r>
              <a:rPr lang="en-US" i="1"/>
              <a:t>set</a:t>
            </a:r>
            <a:r>
              <a:rPr lang="en-US"/>
              <a:t>, </a:t>
            </a:r>
            <a:r>
              <a:rPr lang="en-US" i="1"/>
              <a:t>check </a:t>
            </a:r>
            <a:r>
              <a:rPr lang="en-US"/>
              <a:t>and </a:t>
            </a:r>
            <a:r>
              <a:rPr lang="en-US" i="1"/>
              <a:t>reset</a:t>
            </a:r>
            <a:r>
              <a:rPr lang="en-US"/>
              <a:t>.</a:t>
            </a:r>
          </a:p>
          <a:p>
            <a:pPr>
              <a:lnSpc>
                <a:spcPct val="100000"/>
              </a:lnSpc>
            </a:pPr>
            <a:r>
              <a:rPr lang="en-US"/>
              <a:t>S</a:t>
            </a:r>
            <a:r>
              <a:rPr lang="en-EG"/>
              <a:t>imilar functionality of the stopwatch but </a:t>
            </a:r>
            <a:r>
              <a:rPr lang="en-GB"/>
              <a:t>user </a:t>
            </a:r>
            <a:r>
              <a:rPr lang="en-EG"/>
              <a:t>will set the time</a:t>
            </a:r>
            <a:r>
              <a:rPr lang="en-GB"/>
              <a:t>r values</a:t>
            </a:r>
            <a:r>
              <a:rPr lang="en-EG"/>
              <a:t> first</a:t>
            </a:r>
            <a:r>
              <a:rPr lang="en-GB"/>
              <a:t>.</a:t>
            </a:r>
          </a:p>
          <a:p>
            <a:pPr>
              <a:lnSpc>
                <a:spcPct val="100000"/>
              </a:lnSpc>
            </a:pPr>
            <a:r>
              <a:rPr lang="en-GB"/>
              <a:t>Once started the timer will </a:t>
            </a:r>
            <a:r>
              <a:rPr lang="en-EG"/>
              <a:t>count down until it reaches zero</a:t>
            </a:r>
            <a:r>
              <a:rPr lang="en-GB"/>
              <a:t>,</a:t>
            </a:r>
            <a:r>
              <a:rPr lang="en-EG"/>
              <a:t> then </a:t>
            </a:r>
            <a:r>
              <a:rPr lang="en-GB"/>
              <a:t>the alarm </a:t>
            </a:r>
            <a:r>
              <a:rPr lang="en-EG"/>
              <a:t>will go off.</a:t>
            </a:r>
          </a:p>
          <a:p>
            <a:pPr>
              <a:lnSpc>
                <a:spcPct val="100000"/>
              </a:lnSpc>
            </a:pPr>
            <a:r>
              <a:rPr lang="en-GB"/>
              <a:t>I</a:t>
            </a:r>
            <a:r>
              <a:rPr lang="en-EG"/>
              <a:t>f it has been set already, it will navigate to the value to check how much time remains. </a:t>
            </a:r>
            <a:r>
              <a:rPr lang="en-US"/>
              <a:t>I</a:t>
            </a:r>
            <a:r>
              <a:rPr lang="en-EG"/>
              <a:t>f not, then it will allow the user to set the time and it will count down until it reaches zero. </a:t>
            </a:r>
          </a:p>
        </p:txBody>
      </p:sp>
      <p:pic>
        <p:nvPicPr>
          <p:cNvPr id="7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5B9E7A0-790A-40C2-AF1C-A93F1D4A84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912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9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4428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A54D-3A91-4EE7-AA6C-5E1EFD1D1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Timer demo</a:t>
            </a:r>
          </a:p>
        </p:txBody>
      </p:sp>
      <p:pic>
        <p:nvPicPr>
          <p:cNvPr id="5" name="timer_demo1">
            <a:hlinkClick r:id="" action="ppaction://media"/>
            <a:extLst>
              <a:ext uri="{FF2B5EF4-FFF2-40B4-BE49-F238E27FC236}">
                <a16:creationId xmlns:a16="http://schemas.microsoft.com/office/drawing/2014/main" id="{133092FE-7B7B-49F2-913D-FEA98728C7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43620" y="0"/>
            <a:ext cx="3851275" cy="7002318"/>
          </a:xfrm>
          <a:prstGeom prst="rect">
            <a:avLst/>
          </a:prstGeom>
        </p:spPr>
      </p:pic>
      <p:pic>
        <p:nvPicPr>
          <p:cNvPr id="8" name="timer_demo">
            <a:hlinkClick r:id="" action="ppaction://media"/>
            <a:extLst>
              <a:ext uri="{FF2B5EF4-FFF2-40B4-BE49-F238E27FC236}">
                <a16:creationId xmlns:a16="http://schemas.microsoft.com/office/drawing/2014/main" id="{D88AAEB0-4481-4243-AB92-AAAF0FE2A85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75112" y="0"/>
            <a:ext cx="3851275" cy="7003740"/>
          </a:xfrm>
        </p:spPr>
      </p:pic>
    </p:spTree>
    <p:extLst>
      <p:ext uri="{BB962C8B-B14F-4D97-AF65-F5344CB8AC3E}">
        <p14:creationId xmlns:p14="http://schemas.microsoft.com/office/powerpoint/2010/main" val="367108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44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30F1D-0041-EF4C-B8AC-DD444F054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/>
              <a:t>Software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4FCFB-5DB0-FA44-93D6-FD77FC7FE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code is all written in C/C++ using Arduino IDE</a:t>
            </a:r>
          </a:p>
          <a:p>
            <a:r>
              <a:rPr lang="en-GB"/>
              <a:t>Drivers of hardware such as RTC module, LCD and other libraries of the mainboard  were supplied by the Arduino community (Adafruit) through the IDE.</a:t>
            </a:r>
          </a:p>
          <a:p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688589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395BD-ECF9-7349-B0AB-9053D9CD6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638176"/>
            <a:ext cx="4266544" cy="2861770"/>
          </a:xfrm>
        </p:spPr>
        <p:txBody>
          <a:bodyPr anchor="b">
            <a:normAutofit/>
          </a:bodyPr>
          <a:lstStyle/>
          <a:p>
            <a:r>
              <a:rPr lang="en-EG"/>
              <a:t>Limitations of the Project </a:t>
            </a:r>
          </a:p>
        </p:txBody>
      </p:sp>
      <p:grpSp>
        <p:nvGrpSpPr>
          <p:cNvPr id="11" name="Graphic 78">
            <a:extLst>
              <a:ext uri="{FF2B5EF4-FFF2-40B4-BE49-F238E27FC236}">
                <a16:creationId xmlns:a16="http://schemas.microsoft.com/office/drawing/2014/main" id="{91868ACA-CC8C-4FA4-8E32-6DB1C7DA9E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69585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2" name="Graphic 78">
              <a:extLst>
                <a:ext uri="{FF2B5EF4-FFF2-40B4-BE49-F238E27FC236}">
                  <a16:creationId xmlns:a16="http://schemas.microsoft.com/office/drawing/2014/main" id="{7C343158-D3CD-4482-AAA0-375D2E66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aphic 78">
              <a:extLst>
                <a:ext uri="{FF2B5EF4-FFF2-40B4-BE49-F238E27FC236}">
                  <a16:creationId xmlns:a16="http://schemas.microsoft.com/office/drawing/2014/main" id="{12BFE3E3-92EC-47DC-8E6A-6E77132C2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1F0F2188-9504-4EAD-A8A2-B1779FB86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14602C7D-08A5-44A5-B005-E79603849E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099F2E62-E605-487B-AC3C-11052444D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02A21D38-C00D-4E35-8B0F-3E63C4B37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5D74D2B-EDC2-179D-FAE7-AD10005037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5118939"/>
              </p:ext>
            </p:extLst>
          </p:nvPr>
        </p:nvGraphicFramePr>
        <p:xfrm>
          <a:off x="5402620" y="497732"/>
          <a:ext cx="6151831" cy="5707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0927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972B65B-8AFA-4B5C-BFC6-E443F3777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1"/>
            <a:ext cx="3691679" cy="123245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86E5E1D-FD49-448F-83C8-E06466BE5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430015" y="5168752"/>
            <a:ext cx="3761982" cy="1689248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82E7BA0-A7BA-4C61-9D6F-5345A5405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888158" y="5168747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5369E81-3115-4284-995E-F753EB4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4729589-1C6A-4995-83DB-3C8AC2B8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A966D0D-0B99-4534-8150-ECA25F80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7DC8EDF8-9492-4A6B-8050-A6B44F11B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13B4EDF3-5414-4F6E-8824-4FDC7BFD5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6CE204CE-5738-4712-8E02-CF746C010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2369023-4235-4E1E-A424-EA0EA83DE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60E4B4-6CDA-49DC-B33C-C89B49CC4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696952"/>
            <a:ext cx="10077196" cy="821794"/>
          </a:xfrm>
        </p:spPr>
        <p:txBody>
          <a:bodyPr>
            <a:normAutofit/>
          </a:bodyPr>
          <a:lstStyle/>
          <a:p>
            <a:r>
              <a:rPr lang="en-GB"/>
              <a:t>Challenges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6CEA2CD-4CB1-21D4-91B8-5DBB6C0B24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8749310"/>
              </p:ext>
            </p:extLst>
          </p:nvPr>
        </p:nvGraphicFramePr>
        <p:xfrm>
          <a:off x="525462" y="1804163"/>
          <a:ext cx="11004385" cy="4407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7526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151B4-035E-4F55-B93F-6C04795B0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Future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93281-BA25-4504-8D9E-FCE926539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Ability of storing and reading data from the internal flash of the nRF52</a:t>
            </a:r>
          </a:p>
          <a:p>
            <a:r>
              <a:rPr lang="en-GB"/>
              <a:t>Adding Bluetooth connectivity that allows for endless input options and display of data directly on phone</a:t>
            </a:r>
          </a:p>
        </p:txBody>
      </p:sp>
    </p:spTree>
    <p:extLst>
      <p:ext uri="{BB962C8B-B14F-4D97-AF65-F5344CB8AC3E}">
        <p14:creationId xmlns:p14="http://schemas.microsoft.com/office/powerpoint/2010/main" val="3837756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00D9B-3541-914D-BC3A-2F8A95290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30" y="1528527"/>
            <a:ext cx="2810746" cy="4542073"/>
          </a:xfrm>
        </p:spPr>
        <p:txBody>
          <a:bodyPr anchor="t">
            <a:normAutofit/>
          </a:bodyPr>
          <a:lstStyle/>
          <a:p>
            <a:r>
              <a:rPr lang="en-EG"/>
              <a:t>Table of content</a:t>
            </a:r>
            <a:r>
              <a:rPr lang="en-GB"/>
              <a:t>s</a:t>
            </a:r>
            <a:endParaRPr lang="en-EG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ED2C98F-B668-4CD9-862F-6BF4AE5D2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0"/>
            <a:ext cx="3976378" cy="127377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5" name="Content Placeholder 2">
            <a:extLst>
              <a:ext uri="{FF2B5EF4-FFF2-40B4-BE49-F238E27FC236}">
                <a16:creationId xmlns:a16="http://schemas.microsoft.com/office/drawing/2014/main" id="{6330D2EE-EDB4-E517-2CAB-02870F29B8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232975"/>
              </p:ext>
            </p:extLst>
          </p:nvPr>
        </p:nvGraphicFramePr>
        <p:xfrm>
          <a:off x="3457576" y="582842"/>
          <a:ext cx="8060231" cy="5487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2208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2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4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0A0EE-1277-7249-B221-99F80CCE3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1122363"/>
            <a:ext cx="8341999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F9B3A-BA9E-AA4B-BBF5-090AD7C9A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" y="3509963"/>
            <a:ext cx="8341999" cy="17478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Questions? 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8651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67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68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9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0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5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7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78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282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2D47B1A-B52B-0BB7-08D5-41AD3BC55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78" b="1"/>
          <a:stretch/>
        </p:blipFill>
        <p:spPr>
          <a:xfrm>
            <a:off x="20" y="10"/>
            <a:ext cx="12185156" cy="6857990"/>
          </a:xfrm>
          <a:prstGeom prst="rect">
            <a:avLst/>
          </a:prstGeom>
        </p:spPr>
      </p:pic>
      <p:sp>
        <p:nvSpPr>
          <p:cNvPr id="283" name="Rectangle 31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923B8-5AD6-794A-947E-7FC7DA517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Brainstorming and Project Planning </a:t>
            </a:r>
          </a:p>
        </p:txBody>
      </p:sp>
      <p:grpSp>
        <p:nvGrpSpPr>
          <p:cNvPr id="28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8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456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1AF39-CDC4-4A46-BBA6-60B03B9E3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/>
              <a:t>Prototype overview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F9E5BBC-9149-1C07-9AA7-E6FD0AAAD2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2065535"/>
              </p:ext>
            </p:extLst>
          </p:nvPr>
        </p:nvGraphicFramePr>
        <p:xfrm>
          <a:off x="525717" y="2521885"/>
          <a:ext cx="10077557" cy="3549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376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26798-5A1B-BA41-8628-130FE5C5D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638176"/>
            <a:ext cx="4266544" cy="2861770"/>
          </a:xfrm>
        </p:spPr>
        <p:txBody>
          <a:bodyPr anchor="b">
            <a:normAutofit/>
          </a:bodyPr>
          <a:lstStyle/>
          <a:p>
            <a:r>
              <a:rPr lang="en-EG"/>
              <a:t>Harware Components</a:t>
            </a:r>
          </a:p>
        </p:txBody>
      </p:sp>
      <p:grpSp>
        <p:nvGrpSpPr>
          <p:cNvPr id="11" name="Graphic 78">
            <a:extLst>
              <a:ext uri="{FF2B5EF4-FFF2-40B4-BE49-F238E27FC236}">
                <a16:creationId xmlns:a16="http://schemas.microsoft.com/office/drawing/2014/main" id="{91868ACA-CC8C-4FA4-8E32-6DB1C7DA9E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69585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2" name="Graphic 78">
              <a:extLst>
                <a:ext uri="{FF2B5EF4-FFF2-40B4-BE49-F238E27FC236}">
                  <a16:creationId xmlns:a16="http://schemas.microsoft.com/office/drawing/2014/main" id="{7C343158-D3CD-4482-AAA0-375D2E66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aphic 78">
              <a:extLst>
                <a:ext uri="{FF2B5EF4-FFF2-40B4-BE49-F238E27FC236}">
                  <a16:creationId xmlns:a16="http://schemas.microsoft.com/office/drawing/2014/main" id="{12BFE3E3-92EC-47DC-8E6A-6E77132C2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1F0F2188-9504-4EAD-A8A2-B1779FB86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14602C7D-08A5-44A5-B005-E79603849E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099F2E62-E605-487B-AC3C-11052444D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02A21D38-C00D-4E35-8B0F-3E63C4B37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D93380B-25B4-DB59-5C1A-8233C419E2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0681333"/>
              </p:ext>
            </p:extLst>
          </p:nvPr>
        </p:nvGraphicFramePr>
        <p:xfrm>
          <a:off x="5402620" y="497732"/>
          <a:ext cx="6151831" cy="5707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2892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8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7F3B3-DAF4-4238-B2D8-D446B2CD9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29" y="1528527"/>
            <a:ext cx="4421731" cy="4542073"/>
          </a:xfrm>
        </p:spPr>
        <p:txBody>
          <a:bodyPr anchor="t">
            <a:normAutofit/>
          </a:bodyPr>
          <a:lstStyle/>
          <a:p>
            <a:r>
              <a:rPr lang="en-GB"/>
              <a:t>The Menu</a:t>
            </a:r>
          </a:p>
        </p:txBody>
      </p:sp>
      <p:sp>
        <p:nvSpPr>
          <p:cNvPr id="46" name="Freeform: Shape 10">
            <a:extLst>
              <a:ext uri="{FF2B5EF4-FFF2-40B4-BE49-F238E27FC236}">
                <a16:creationId xmlns:a16="http://schemas.microsoft.com/office/drawing/2014/main" id="{3ED2C98F-B668-4CD9-862F-6BF4AE5D2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0"/>
            <a:ext cx="3976378" cy="127377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7" name="Content Placeholder 2">
            <a:extLst>
              <a:ext uri="{FF2B5EF4-FFF2-40B4-BE49-F238E27FC236}">
                <a16:creationId xmlns:a16="http://schemas.microsoft.com/office/drawing/2014/main" id="{D026E516-8621-6134-8D3D-3D37D9DE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3608065"/>
              </p:ext>
            </p:extLst>
          </p:nvPr>
        </p:nvGraphicFramePr>
        <p:xfrm>
          <a:off x="5068561" y="582842"/>
          <a:ext cx="6449246" cy="5487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D5B78A17-EFF7-E9A3-934F-CA607B948D6B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85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1125E3-043A-E846-A86F-1D80CC0F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n-EG"/>
              <a:t>Clock </a:t>
            </a: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7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8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9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DADEC-4F6C-2E44-93DA-1888CAE6A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</a:t>
            </a:r>
            <a:r>
              <a:rPr lang="en-EG"/>
              <a:t>his </a:t>
            </a:r>
            <a:r>
              <a:rPr lang="en-GB"/>
              <a:t>module </a:t>
            </a:r>
            <a:r>
              <a:rPr lang="en-EG"/>
              <a:t>has </a:t>
            </a:r>
            <a:r>
              <a:rPr lang="en-GB"/>
              <a:t>no submenus, and when selected it </a:t>
            </a:r>
            <a:r>
              <a:rPr lang="en-EG"/>
              <a:t>will display both </a:t>
            </a:r>
            <a:r>
              <a:rPr lang="en-GB"/>
              <a:t>the </a:t>
            </a:r>
            <a:r>
              <a:rPr lang="en-EG"/>
              <a:t>time and </a:t>
            </a:r>
            <a:r>
              <a:rPr lang="en-GB"/>
              <a:t>the </a:t>
            </a:r>
            <a:r>
              <a:rPr lang="en-EG"/>
              <a:t>date.</a:t>
            </a:r>
            <a:endParaRPr lang="en-GB"/>
          </a:p>
          <a:p>
            <a:endParaRPr lang="en-GB"/>
          </a:p>
          <a:p>
            <a:r>
              <a:rPr lang="en-GB"/>
              <a:t>Time format H:M:S</a:t>
            </a:r>
          </a:p>
          <a:p>
            <a:r>
              <a:rPr lang="en-GB"/>
              <a:t>Date format D/M/Y</a:t>
            </a:r>
            <a:endParaRPr lang="en-E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FC74CF-4BC2-45EA-BEB5-69C04A9CA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912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0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3346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C940E-5E98-4F79-8670-F975AF2C5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589788"/>
            <a:ext cx="4922638" cy="25109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Clock demo</a:t>
            </a:r>
          </a:p>
        </p:txBody>
      </p:sp>
      <p:grpSp>
        <p:nvGrpSpPr>
          <p:cNvPr id="32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3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5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clock_demo">
            <a:hlinkClick r:id="" action="ppaction://media"/>
            <a:extLst>
              <a:ext uri="{FF2B5EF4-FFF2-40B4-BE49-F238E27FC236}">
                <a16:creationId xmlns:a16="http://schemas.microsoft.com/office/drawing/2014/main" id="{E1330B20-5F30-4E4E-9952-BEB969BC845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53131" y="0"/>
            <a:ext cx="3814703" cy="6935826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019653D-2F73-443C-916C-3E9277B4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87002" y="5868567"/>
            <a:ext cx="3104998" cy="1002257"/>
          </a:xfrm>
          <a:custGeom>
            <a:avLst/>
            <a:gdLst>
              <a:gd name="connsiteX0" fmla="*/ 2220651 w 3104998"/>
              <a:gd name="connsiteY0" fmla="*/ 141 h 1002257"/>
              <a:gd name="connsiteX1" fmla="*/ 3076626 w 3104998"/>
              <a:gd name="connsiteY1" fmla="*/ 220708 h 1002257"/>
              <a:gd name="connsiteX2" fmla="*/ 3104998 w 3104998"/>
              <a:gd name="connsiteY2" fmla="*/ 237645 h 1002257"/>
              <a:gd name="connsiteX3" fmla="*/ 3104998 w 3104998"/>
              <a:gd name="connsiteY3" fmla="*/ 1002257 h 1002257"/>
              <a:gd name="connsiteX4" fmla="*/ 0 w 3104998"/>
              <a:gd name="connsiteY4" fmla="*/ 1002257 h 1002257"/>
              <a:gd name="connsiteX5" fmla="*/ 208734 w 3104998"/>
              <a:gd name="connsiteY5" fmla="*/ 868737 h 1002257"/>
              <a:gd name="connsiteX6" fmla="*/ 1364122 w 3104998"/>
              <a:gd name="connsiteY6" fmla="*/ 222705 h 1002257"/>
              <a:gd name="connsiteX7" fmla="*/ 2085269 w 3104998"/>
              <a:gd name="connsiteY7" fmla="*/ 7760 h 1002257"/>
              <a:gd name="connsiteX8" fmla="*/ 2220651 w 3104998"/>
              <a:gd name="connsiteY8" fmla="*/ 141 h 100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04998" h="1002257">
                <a:moveTo>
                  <a:pt x="2220651" y="141"/>
                </a:moveTo>
                <a:cubicBezTo>
                  <a:pt x="2532946" y="-4033"/>
                  <a:pt x="2819845" y="84824"/>
                  <a:pt x="3076626" y="220708"/>
                </a:cubicBezTo>
                <a:lnTo>
                  <a:pt x="3104998" y="237645"/>
                </a:lnTo>
                <a:lnTo>
                  <a:pt x="3104998" y="1002257"/>
                </a:lnTo>
                <a:lnTo>
                  <a:pt x="0" y="1002257"/>
                </a:lnTo>
                <a:lnTo>
                  <a:pt x="208734" y="868737"/>
                </a:lnTo>
                <a:cubicBezTo>
                  <a:pt x="716785" y="552239"/>
                  <a:pt x="1150146" y="315174"/>
                  <a:pt x="1364122" y="222705"/>
                </a:cubicBezTo>
                <a:cubicBezTo>
                  <a:pt x="1588430" y="125724"/>
                  <a:pt x="1824360" y="33775"/>
                  <a:pt x="2085269" y="7760"/>
                </a:cubicBezTo>
                <a:cubicBezTo>
                  <a:pt x="2130905" y="3232"/>
                  <a:pt x="2176037" y="737"/>
                  <a:pt x="2220651" y="141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F3CC54C-8A5F-42B2-80EF-40005E1BB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353866">
            <a:off x="9634789" y="5881498"/>
            <a:ext cx="1513209" cy="1055579"/>
            <a:chOff x="10631877" y="3331293"/>
            <a:chExt cx="1483323" cy="103473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38F654D-6D96-448F-AE05-4E663E789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3EA0687-82A9-47B3-B116-5C1B18D7D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D5F2F7D-9DEC-4069-8E1A-4E3957BE57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983079" y="3331293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Graphic 12">
              <a:extLst>
                <a:ext uri="{FF2B5EF4-FFF2-40B4-BE49-F238E27FC236}">
                  <a16:creationId xmlns:a16="http://schemas.microsoft.com/office/drawing/2014/main" id="{6E6DDDD8-737D-4E46-B445-AA04E56BD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31877" y="4207203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5">
              <a:extLst>
                <a:ext uri="{FF2B5EF4-FFF2-40B4-BE49-F238E27FC236}">
                  <a16:creationId xmlns:a16="http://schemas.microsoft.com/office/drawing/2014/main" id="{C9F66857-2EF8-4463-BE6B-0E8835627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11DA632B-97A1-4486-8F6A-1334D6814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F9C102-1BB5-442E-8596-CD0923CF7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455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6" name="Rectangle 124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EA67D-55F5-B541-A3AC-F61F0CAD3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566263" cy="1455091"/>
          </a:xfrm>
        </p:spPr>
        <p:txBody>
          <a:bodyPr>
            <a:normAutofit/>
          </a:bodyPr>
          <a:lstStyle/>
          <a:p>
            <a:r>
              <a:rPr lang="en-EG"/>
              <a:t>Stopwatch </a:t>
            </a:r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1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92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3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4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023C9-BA97-AB43-A56F-AC5DBE629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/>
              <a:t>Can be started and stopped at will for exact timing.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It starts from zero up to, theoretically, over 35K mins.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It displays the time passed </a:t>
            </a:r>
            <a:r>
              <a:rPr lang="en-US" sz="1600" err="1"/>
              <a:t>min:sec</a:t>
            </a:r>
            <a:r>
              <a:rPr lang="en-US" sz="1600"/>
              <a:t> format.</a:t>
            </a:r>
          </a:p>
          <a:p>
            <a:pPr algn="just">
              <a:lnSpc>
                <a:spcPct val="100000"/>
              </a:lnSpc>
            </a:pPr>
            <a:r>
              <a:rPr lang="en-US" sz="1600"/>
              <a:t>It has 3 submenus: Start, Check, and Reset.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4E7146-8444-45B6-8AEE-D5FB202FA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9127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5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7609348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RightStep">
      <a:dk1>
        <a:srgbClr val="000000"/>
      </a:dk1>
      <a:lt1>
        <a:srgbClr val="FFFFFF"/>
      </a:lt1>
      <a:dk2>
        <a:srgbClr val="242941"/>
      </a:dk2>
      <a:lt2>
        <a:srgbClr val="E2E5E8"/>
      </a:lt2>
      <a:accent1>
        <a:srgbClr val="BB9B82"/>
      </a:accent1>
      <a:accent2>
        <a:srgbClr val="AAA274"/>
      </a:accent2>
      <a:accent3>
        <a:srgbClr val="9AA57D"/>
      </a:accent3>
      <a:accent4>
        <a:srgbClr val="86AC76"/>
      </a:accent4>
      <a:accent5>
        <a:srgbClr val="81AC86"/>
      </a:accent5>
      <a:accent6>
        <a:srgbClr val="77AE94"/>
      </a:accent6>
      <a:hlink>
        <a:srgbClr val="5B86A7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RocaVTI</vt:lpstr>
      <vt:lpstr>Alarm Clock System</vt:lpstr>
      <vt:lpstr>Table of contents</vt:lpstr>
      <vt:lpstr>Brainstorming and Project Planning </vt:lpstr>
      <vt:lpstr>Prototype overview </vt:lpstr>
      <vt:lpstr>Harware Components</vt:lpstr>
      <vt:lpstr>The Menu</vt:lpstr>
      <vt:lpstr>Clock </vt:lpstr>
      <vt:lpstr>Clock demo</vt:lpstr>
      <vt:lpstr>Stopwatch </vt:lpstr>
      <vt:lpstr>Stopwatch </vt:lpstr>
      <vt:lpstr>Stopwatch demo</vt:lpstr>
      <vt:lpstr>Alarm </vt:lpstr>
      <vt:lpstr>Alarm demo</vt:lpstr>
      <vt:lpstr>Timer</vt:lpstr>
      <vt:lpstr>Timer demo</vt:lpstr>
      <vt:lpstr>Software </vt:lpstr>
      <vt:lpstr>Limitations of the Project </vt:lpstr>
      <vt:lpstr>Challenges</vt:lpstr>
      <vt:lpstr>Future Features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Alarm Clock System</dc:title>
  <dc:creator>Alaa Farid Abdelrahman Mubarak</dc:creator>
  <cp:revision>1</cp:revision>
  <dcterms:created xsi:type="dcterms:W3CDTF">2022-04-01T01:33:50Z</dcterms:created>
  <dcterms:modified xsi:type="dcterms:W3CDTF">2022-04-01T15:34:52Z</dcterms:modified>
</cp:coreProperties>
</file>

<file path=docProps/thumbnail.jpeg>
</file>